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59" r:id="rId6"/>
    <p:sldId id="264" r:id="rId7"/>
    <p:sldId id="265" r:id="rId8"/>
    <p:sldId id="273" r:id="rId9"/>
    <p:sldId id="274" r:id="rId10"/>
    <p:sldId id="260" r:id="rId11"/>
    <p:sldId id="266" r:id="rId12"/>
    <p:sldId id="275" r:id="rId13"/>
    <p:sldId id="276" r:id="rId14"/>
    <p:sldId id="279" r:id="rId15"/>
    <p:sldId id="261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4347B-B283-4688-8DB6-1216F3DDBEC3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75FEE-388E-4AF4-8FE4-104B852813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d-ID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0516C-91E6-4D5F-AFBB-FE5031269BE1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76506-09C1-48DB-8F57-29DE804E85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69911-5F7F-404C-AC88-B4AC1723451D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310FC-0029-4EEC-BFAA-B452DE7C5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22886-ED75-41AC-A0EC-DB223C3A9B90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8D73-2922-4A00-AE0A-25E84DD2B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6D271-017D-49CC-AE3C-6CB727249F36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E374A-55E0-4C0B-9387-6E62DEDB1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CE2FF6-F169-465A-A930-FA13AD02A391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88644-8A96-47F1-8712-5E221B8B3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73491-3B89-471C-85F7-2D5695744F4E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FAB9D-9432-4954-9B9D-1D8D6C533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CCB684-3C4A-491E-9C84-4E7A23AC99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A5356A9-880E-43A4-847E-B0348371B16F}" type="datetimeFigureOut">
              <a:rPr lang="en-US"/>
              <a:pPr/>
              <a:t>3/11/2011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21F7D-E7AA-4B30-BF1D-76B5E0B7D911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217ED-BB89-425F-B229-B06D8F3F9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8C367C-E21D-4A7F-8F76-F679AA75C102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B404D-E19B-4AE9-8A5A-DB04D8912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B2159-F979-4064-83B6-EB4ECCB4889C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76BBA-524E-4431-BFEB-077515A21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FB210-C23A-4ECC-A77B-0B6FA0751E0F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C94B3-FF14-4C8A-9E01-75B914B39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nstantia" pitchFamily="18" charset="0"/>
              </a:defRPr>
            </a:lvl1pPr>
          </a:lstStyle>
          <a:p>
            <a:fld id="{6DD1A5FD-71C9-4CC7-9A22-34E3D7A11AA1}" type="datetimeFigureOut">
              <a:rPr lang="en-US"/>
              <a:pPr/>
              <a:t>3/11/2011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onstantia" pitchFamily="18" charset="0"/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itchFamily="18" charset="0"/>
              </a:defRPr>
            </a:lvl1pPr>
          </a:lstStyle>
          <a:p>
            <a:fld id="{D8CA4D3A-7190-4066-A6D0-033A0CF428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15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erd%20presen/erd1.doc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erd%20presen/erd2.doc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Paskalis</a:t>
            </a:r>
            <a:r>
              <a:rPr lang="en-US" dirty="0" smtClean="0">
                <a:solidFill>
                  <a:srgbClr val="FFFF00"/>
                </a:solidFill>
              </a:rPr>
              <a:t> Tunggal (26406098)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Supervisor : </a:t>
            </a:r>
          </a:p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Kartika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Gunadi</a:t>
            </a:r>
            <a:r>
              <a:rPr lang="en-US" dirty="0" smtClean="0">
                <a:solidFill>
                  <a:srgbClr val="FFFF00"/>
                </a:solidFill>
              </a:rPr>
              <a:t>, M.T.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Alexander </a:t>
            </a:r>
            <a:r>
              <a:rPr lang="en-US" dirty="0" err="1" smtClean="0">
                <a:solidFill>
                  <a:srgbClr val="FFFF00"/>
                </a:solidFill>
              </a:rPr>
              <a:t>Setiawan</a:t>
            </a:r>
            <a:r>
              <a:rPr lang="en-US" dirty="0" smtClean="0">
                <a:solidFill>
                  <a:srgbClr val="FFFF00"/>
                </a:solidFill>
              </a:rPr>
              <a:t>, M.T.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Sytem</a:t>
            </a:r>
            <a:r>
              <a:rPr lang="en-US" sz="3600" dirty="0" smtClean="0">
                <a:solidFill>
                  <a:srgbClr val="FFFF00"/>
                </a:solidFill>
              </a:rPr>
              <a:t> Information Administration Selling and Buying at </a:t>
            </a:r>
            <a:r>
              <a:rPr lang="en-US" sz="3600" dirty="0" err="1" smtClean="0">
                <a:solidFill>
                  <a:srgbClr val="FFFF00"/>
                </a:solidFill>
              </a:rPr>
              <a:t>Maju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Mapan</a:t>
            </a:r>
            <a:r>
              <a:rPr lang="en-US" sz="3600" dirty="0" smtClean="0">
                <a:solidFill>
                  <a:srgbClr val="FFFF00"/>
                </a:solidFill>
              </a:rPr>
              <a:t> Store</a:t>
            </a:r>
            <a:endParaRPr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Setting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2049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Programming was using </a:t>
            </a:r>
            <a:r>
              <a:rPr lang="id-ID" dirty="0" smtClean="0">
                <a:solidFill>
                  <a:srgbClr val="FFFF00"/>
                </a:solidFill>
              </a:rPr>
              <a:t>Microsoft Visual Basic 2005</a:t>
            </a:r>
            <a:r>
              <a:rPr lang="en-US" dirty="0" smtClean="0">
                <a:solidFill>
                  <a:srgbClr val="FFFF00"/>
                </a:solidFill>
              </a:rPr>
              <a:t>, and the </a:t>
            </a:r>
            <a:r>
              <a:rPr lang="en-US" i="1" dirty="0" smtClean="0">
                <a:solidFill>
                  <a:srgbClr val="FFFF00"/>
                </a:solidFill>
              </a:rPr>
              <a:t>database</a:t>
            </a:r>
            <a:r>
              <a:rPr lang="en-US" dirty="0" smtClean="0">
                <a:solidFill>
                  <a:srgbClr val="FFFF00"/>
                </a:solidFill>
              </a:rPr>
              <a:t> was using Microsoft SQL </a:t>
            </a:r>
            <a:r>
              <a:rPr lang="en-US" i="1" dirty="0" smtClean="0">
                <a:solidFill>
                  <a:srgbClr val="FFFF00"/>
                </a:solidFill>
              </a:rPr>
              <a:t>Server</a:t>
            </a:r>
            <a:r>
              <a:rPr lang="en-US" dirty="0" smtClean="0">
                <a:solidFill>
                  <a:srgbClr val="FFFF00"/>
                </a:solidFill>
              </a:rPr>
              <a:t> 200</a:t>
            </a:r>
            <a:r>
              <a:rPr lang="id-ID" dirty="0" smtClean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Screenshot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2226627"/>
            <a:ext cx="4419600" cy="240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Screenshot (Cont.)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6421" y="1524000"/>
            <a:ext cx="597115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Screenshot (Cont.)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828800"/>
            <a:ext cx="5037455" cy="413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Screenshot (Cont.)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1676400"/>
            <a:ext cx="63246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Can help the company to record sales, purchases and inventory and accounts payable.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Can help companies analyze the report.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Conclusion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Developed a complete accounting information systems.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Suggestion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Background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Objective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Research Question</a:t>
            </a:r>
          </a:p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Scope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Old System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Analysis Requirement System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Context Diagram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3" name="Picture 1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447800"/>
            <a:ext cx="5036820" cy="482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Data Flow Diagram Level </a:t>
            </a:r>
            <a:r>
              <a:rPr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endParaRPr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676400"/>
            <a:ext cx="502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Data Flow Diagram Level </a:t>
            </a:r>
            <a:r>
              <a:rPr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smtClean="0">
                <a:solidFill>
                  <a:srgbClr val="FFFF00"/>
                </a:solidFill>
                <a:cs typeface="Arial" pitchFamily="34" charset="0"/>
              </a:rPr>
              <a:t>Sales</a:t>
            </a:r>
            <a:endParaRPr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1" name="Picture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2057400"/>
            <a:ext cx="6934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Data Flow Diagram Level </a:t>
            </a:r>
            <a:r>
              <a:rPr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smtClean="0">
                <a:solidFill>
                  <a:srgbClr val="FFFF00"/>
                </a:solidFill>
                <a:cs typeface="Arial" pitchFamily="34" charset="0"/>
              </a:rPr>
              <a:t>Purchase</a:t>
            </a:r>
            <a:endParaRPr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1981200"/>
            <a:ext cx="6705600" cy="41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Entity Relationship Diagram – Concept.</a:t>
            </a:r>
            <a:endParaRPr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18450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9" name="Cloud 18">
            <a:hlinkClick r:id="rId7" action="ppaction://hlinkfile"/>
          </p:cNvPr>
          <p:cNvSpPr/>
          <p:nvPr/>
        </p:nvSpPr>
        <p:spPr>
          <a:xfrm>
            <a:off x="1524000" y="2057400"/>
            <a:ext cx="5638800" cy="3200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 smtClean="0">
                <a:solidFill>
                  <a:schemeClr val="bg1"/>
                </a:solidFill>
              </a:rPr>
              <a:t>Erd concept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FFFF00"/>
                </a:solidFill>
              </a:rPr>
              <a:t>Entity Relationship Diagram – Physic.</a:t>
            </a:r>
            <a:endParaRPr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9600" y="381000"/>
            <a:ext cx="1524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Requirement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286000" y="381000"/>
            <a:ext cx="1066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05200" y="381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572000" y="381000"/>
            <a:ext cx="1828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Implementation</a:t>
            </a: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6553200" y="381000"/>
            <a:ext cx="990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Closing</a:t>
            </a:r>
          </a:p>
        </p:txBody>
      </p:sp>
      <p:sp>
        <p:nvSpPr>
          <p:cNvPr id="19474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" name="Cloud 11">
            <a:hlinkClick r:id="rId7" action="ppaction://hlinkfile"/>
          </p:cNvPr>
          <p:cNvSpPr/>
          <p:nvPr/>
        </p:nvSpPr>
        <p:spPr>
          <a:xfrm>
            <a:off x="1371600" y="2133600"/>
            <a:ext cx="5638800" cy="3200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 smtClean="0">
                <a:solidFill>
                  <a:schemeClr val="bg1"/>
                </a:solidFill>
              </a:rPr>
              <a:t>ERD Physic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732</TotalTime>
  <Words>211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Sytem Information Administration Selling and Buying at Maju Mapan Store</vt:lpstr>
      <vt:lpstr>Slide 2</vt:lpstr>
      <vt:lpstr>Slide 3</vt:lpstr>
      <vt:lpstr>Context Diagram</vt:lpstr>
      <vt:lpstr>Data Flow Diagram Level 0</vt:lpstr>
      <vt:lpstr>Data Flow Diagram Level 1 Sales</vt:lpstr>
      <vt:lpstr>Data Flow Diagram Level 1 Purchase</vt:lpstr>
      <vt:lpstr>Entity Relationship Diagram – Concept.</vt:lpstr>
      <vt:lpstr>Entity Relationship Diagram – Physic.</vt:lpstr>
      <vt:lpstr>Setting</vt:lpstr>
      <vt:lpstr>Screenshot</vt:lpstr>
      <vt:lpstr>Screenshot (Cont.)</vt:lpstr>
      <vt:lpstr>Screenshot (Cont.)</vt:lpstr>
      <vt:lpstr>Screenshot (Cont.)</vt:lpstr>
      <vt:lpstr>Conclusion</vt:lpstr>
      <vt:lpstr>Suggestion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Administration Information System for Sales, Purchasing, and Inventory in the Pharmaceutical Division of PT. X</dc:title>
  <dc:creator>Nyoto</dc:creator>
  <cp:lastModifiedBy>dell</cp:lastModifiedBy>
  <cp:revision>77</cp:revision>
  <dcterms:created xsi:type="dcterms:W3CDTF">2010-06-05T14:09:05Z</dcterms:created>
  <dcterms:modified xsi:type="dcterms:W3CDTF">2011-03-10T18:49:28Z</dcterms:modified>
</cp:coreProperties>
</file>