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4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5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86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7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7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7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8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9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5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4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8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CE512AE-D082-40E9-868E-46B48CA36702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3D46EEE-FED4-4359-A1FC-BCBA7E5A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09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998807"/>
            <a:ext cx="10572000" cy="3421392"/>
          </a:xfrm>
          <a:effectLst>
            <a:glow rad="101600">
              <a:schemeClr val="tx2">
                <a:lumMod val="50000"/>
                <a:alpha val="40000"/>
              </a:schemeClr>
            </a:glow>
            <a:outerShdw blurRad="50800" dir="14400000">
              <a:srgbClr val="000000">
                <a:alpha val="60000"/>
              </a:srgbClr>
            </a:outerShdw>
          </a:effectLst>
        </p:spPr>
        <p:txBody>
          <a:bodyPr/>
          <a:lstStyle/>
          <a:p>
            <a:pPr algn="r"/>
            <a:r>
              <a:rPr lang="en-US" dirty="0" smtClean="0">
                <a:effectLst>
                  <a:reflection stA="20000" endPos="50000" dir="5400000" sy="-100000" algn="bl" rotWithShape="0"/>
                </a:effectLst>
              </a:rPr>
              <a:t>PERANCANGAN INTERIOR SARANA KECANTIKAN SEKAWAN COSMETICS</a:t>
            </a:r>
            <a:br>
              <a:rPr lang="en-US" dirty="0" smtClean="0">
                <a:effectLst>
                  <a:reflection stA="20000" endPos="50000" dir="5400000" sy="-100000" algn="bl" rotWithShape="0"/>
                </a:effectLst>
              </a:rPr>
            </a:br>
            <a:r>
              <a:rPr lang="en-US" dirty="0" smtClean="0">
                <a:effectLst>
                  <a:reflection stA="20000" endPos="50000" dir="5400000" sy="-100000" algn="bl" rotWithShape="0"/>
                </a:effectLst>
              </a:rPr>
              <a:t>DI SURABAYA</a:t>
            </a:r>
            <a:endParaRPr lang="en-US" dirty="0">
              <a:effectLst>
                <a:reflection stA="20000" endPos="50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52711"/>
            <a:ext cx="10572000" cy="43497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/>
            </a:sp3d>
          </a:bodyPr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LISA CHARISA</a:t>
            </a:r>
          </a:p>
          <a:p>
            <a:r>
              <a:rPr lang="en-US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41410118</a:t>
            </a:r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8664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LOBBY SPA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923"/>
            <a:ext cx="12192000" cy="56270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57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SINGLE SPA ROOM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421"/>
            <a:ext cx="12173590" cy="561858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6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DOUBLE SPA ROOM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420"/>
            <a:ext cx="12214304" cy="561858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6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SALON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923"/>
            <a:ext cx="12192000" cy="56270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420"/>
            <a:ext cx="12192002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RUANG KARYAWAN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9420"/>
            <a:ext cx="12192000" cy="56270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73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998807"/>
            <a:ext cx="10572000" cy="3421392"/>
          </a:xfrm>
          <a:effectLst>
            <a:glow rad="101600">
              <a:schemeClr val="tx2">
                <a:lumMod val="50000"/>
                <a:alpha val="40000"/>
              </a:schemeClr>
            </a:glow>
            <a:outerShdw blurRad="50800" dir="14400000">
              <a:srgbClr val="000000">
                <a:alpha val="60000"/>
              </a:srgb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effectLst>
                  <a:reflection stA="20000" endPos="50000" dir="5400000" sy="-100000" algn="bl" rotWithShape="0"/>
                </a:effectLst>
              </a:rPr>
              <a:t>THANK YOU</a:t>
            </a:r>
            <a:endParaRPr lang="en-US" dirty="0">
              <a:effectLst>
                <a:reflection stA="20000" endPos="50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52711"/>
            <a:ext cx="10572000" cy="43497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/>
            </a:sp3d>
          </a:bodyPr>
          <a:lstStyle/>
          <a:p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493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LATAR BELAKANG</a:t>
            </a:r>
            <a:endParaRPr lang="en-US" sz="6000" dirty="0">
              <a:effectLst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055077" y="2616591"/>
            <a:ext cx="1941341" cy="731520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KEBUTUHAN POKOK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928380" y="2622899"/>
            <a:ext cx="2335237" cy="731520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PENAMPILAN / </a:t>
            </a:r>
            <a:r>
              <a:rPr lang="en-US" i="1" dirty="0" smtClean="0"/>
              <a:t>BEAUTY</a:t>
            </a:r>
            <a:endParaRPr lang="en-US" i="1" dirty="0"/>
          </a:p>
        </p:txBody>
      </p:sp>
      <p:sp>
        <p:nvSpPr>
          <p:cNvPr id="8" name="Rounded Rectangle 7"/>
          <p:cNvSpPr/>
          <p:nvPr/>
        </p:nvSpPr>
        <p:spPr>
          <a:xfrm>
            <a:off x="4928380" y="3839437"/>
            <a:ext cx="2335237" cy="804349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PENAMPILAN KURANG MENARIK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055077" y="3742414"/>
            <a:ext cx="1941341" cy="998397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AKTIVIAS DAN TUNTUTAN PEKERJAAN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019292" y="2982351"/>
            <a:ext cx="1941341" cy="1491174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FASILITAS YANG MENUNJANG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378588" y="2743200"/>
            <a:ext cx="1167622" cy="478302"/>
          </a:xfrm>
          <a:prstGeom prst="rightArrow">
            <a:avLst/>
          </a:prstGeom>
          <a:solidFill>
            <a:schemeClr val="accent1"/>
          </a:solidFill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393829" y="3995223"/>
            <a:ext cx="1137139" cy="478302"/>
          </a:xfrm>
          <a:prstGeom prst="rightArrow">
            <a:avLst/>
          </a:prstGeom>
          <a:solidFill>
            <a:schemeClr val="accent1"/>
          </a:solidFill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519307" y="2982351"/>
            <a:ext cx="1244295" cy="1491174"/>
          </a:xfrm>
          <a:prstGeom prst="rightArrow">
            <a:avLst/>
          </a:prstGeom>
          <a:solidFill>
            <a:schemeClr val="accent1"/>
          </a:solidFill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9730659" y="4740811"/>
            <a:ext cx="518604" cy="520506"/>
          </a:xfrm>
          <a:prstGeom prst="down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081645" y="5531526"/>
            <a:ext cx="1816633" cy="759655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SEKAWAN </a:t>
            </a:r>
            <a:r>
              <a:rPr lang="en-US" i="1" dirty="0" smtClean="0"/>
              <a:t>COSMETICS</a:t>
            </a:r>
            <a:endParaRPr lang="en-US" i="1" dirty="0"/>
          </a:p>
        </p:txBody>
      </p:sp>
      <p:sp>
        <p:nvSpPr>
          <p:cNvPr id="16" name="Right Arrow 15"/>
          <p:cNvSpPr/>
          <p:nvPr/>
        </p:nvSpPr>
        <p:spPr>
          <a:xfrm rot="10800000">
            <a:off x="7572884" y="5672202"/>
            <a:ext cx="1137139" cy="478302"/>
          </a:xfrm>
          <a:prstGeom prst="right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055077" y="5509178"/>
            <a:ext cx="6208539" cy="804349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 smtClean="0"/>
              <a:t>PRODUSEN KOSMETIK LOKAL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BELUM DIKENAL MASYARAKAT LUAS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RUMUSAN MASALAH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endParaRPr lang="en-US" sz="3200" dirty="0">
              <a:solidFill>
                <a:schemeClr val="bg2"/>
              </a:solidFill>
              <a:latin typeface="BankGothic Lt BT" panose="020B0607020203060204" pitchFamily="34" charset="0"/>
            </a:endParaRPr>
          </a:p>
          <a:p>
            <a:pPr lvl="0" algn="just"/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Bagaimana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merancang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sarana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kecantikan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yang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mampu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menampung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aktivitas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penjualan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dan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pelayanan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jasa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SEKAWAN </a:t>
            </a:r>
            <a:r>
              <a:rPr lang="en-US" sz="3200" i="1" dirty="0" smtClean="0">
                <a:solidFill>
                  <a:schemeClr val="bg2"/>
                </a:solidFill>
                <a:latin typeface="BankGothic Lt BT" panose="020B0607020203060204" pitchFamily="34" charset="0"/>
              </a:rPr>
              <a:t>Cosmetics</a:t>
            </a:r>
            <a:endParaRPr lang="en-US" sz="3200" dirty="0" smtClean="0">
              <a:solidFill>
                <a:schemeClr val="bg2"/>
              </a:solidFill>
              <a:latin typeface="BankGothic Lt BT" panose="020B0607020203060204" pitchFamily="34" charset="0"/>
            </a:endParaRPr>
          </a:p>
          <a:p>
            <a:pPr lvl="0" algn="just"/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Bagaimana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menciptakan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rancangan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interior yang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menghadirkan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ruang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lingkup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yang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nyaman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dan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tenang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bagi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pengunjung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BankGothic Lt BT" panose="020B0607020203060204" pitchFamily="34" charset="0"/>
              </a:rPr>
              <a:t>sarana</a:t>
            </a:r>
            <a:r>
              <a:rPr lang="en-US" sz="3200" dirty="0">
                <a:solidFill>
                  <a:schemeClr val="bg2"/>
                </a:solidFill>
                <a:latin typeface="BankGothic Lt BT" panose="020B0607020203060204" pitchFamily="34" charset="0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BankGothic Lt BT" panose="020B0607020203060204" pitchFamily="34" charset="0"/>
              </a:rPr>
              <a:t>kecantikan</a:t>
            </a:r>
            <a:endParaRPr lang="en-US" sz="3200" dirty="0">
              <a:solidFill>
                <a:schemeClr val="bg2"/>
              </a:solidFill>
              <a:latin typeface="BankGothic Lt BT" panose="020B0607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KONSEP PERANCANGAN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36355"/>
            <a:ext cx="10554574" cy="36365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3200" dirty="0">
              <a:solidFill>
                <a:schemeClr val="bg2"/>
              </a:solidFill>
              <a:latin typeface="BankGothic Lt BT" panose="020B0607020203060204" pitchFamily="34" charset="0"/>
            </a:endParaRPr>
          </a:p>
          <a:p>
            <a:pPr lvl="0" algn="just"/>
            <a:endParaRPr lang="en-US" sz="3200" dirty="0">
              <a:solidFill>
                <a:schemeClr val="bg2"/>
              </a:solidFill>
              <a:latin typeface="BankGothic Lt BT" panose="020B060702020306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55077" y="2349305"/>
            <a:ext cx="2335237" cy="464233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LATAR </a:t>
            </a:r>
            <a:r>
              <a:rPr lang="en-US" dirty="0" smtClean="0"/>
              <a:t>BELAKANG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28380" y="2349305"/>
            <a:ext cx="2335237" cy="464233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ORGANIC TOUCH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801679" y="3067978"/>
            <a:ext cx="2335237" cy="1223074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MATERIAL DARI ALAM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KAYU</a:t>
            </a:r>
            <a:endParaRPr lang="en-US" dirty="0"/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BATU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804337" y="2412609"/>
            <a:ext cx="710020" cy="351692"/>
          </a:xfrm>
          <a:prstGeom prst="right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677637" y="3503670"/>
            <a:ext cx="710020" cy="351692"/>
          </a:xfrm>
          <a:prstGeom prst="right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842778" y="2940556"/>
            <a:ext cx="506437" cy="379828"/>
          </a:xfrm>
          <a:prstGeom prst="down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28378" y="3447402"/>
            <a:ext cx="2335237" cy="464233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SENTUHAN ALAMI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055077" y="3342299"/>
            <a:ext cx="2335237" cy="674433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BENTUK-BENTUK DARI </a:t>
            </a:r>
            <a:r>
              <a:rPr lang="en-US" dirty="0" smtClean="0"/>
              <a:t>ALAM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3800326" y="3504484"/>
            <a:ext cx="710020" cy="351692"/>
          </a:xfrm>
          <a:prstGeom prst="right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842778" y="4123061"/>
            <a:ext cx="506437" cy="379828"/>
          </a:xfrm>
          <a:prstGeom prst="down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510346" y="4714315"/>
            <a:ext cx="3167291" cy="1313299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KESEDERHANAAN YANG MENUNJUKKAN KEINDAHAN BAHAN-BAHAN ALAMI</a:t>
            </a:r>
          </a:p>
        </p:txBody>
      </p:sp>
      <p:sp>
        <p:nvSpPr>
          <p:cNvPr id="15" name="Right Arrow 14"/>
          <p:cNvSpPr/>
          <p:nvPr/>
        </p:nvSpPr>
        <p:spPr>
          <a:xfrm rot="10800000">
            <a:off x="3740338" y="5195116"/>
            <a:ext cx="419983" cy="351692"/>
          </a:xfrm>
          <a:prstGeom prst="right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055077" y="4968788"/>
            <a:ext cx="2335237" cy="804349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KARAKTER ALAM YANG NATURAL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8027662" y="5195116"/>
            <a:ext cx="419983" cy="351692"/>
          </a:xfrm>
          <a:prstGeom prst="rightArrow">
            <a:avLst/>
          </a:prstGeom>
          <a:effectLst>
            <a:glow rad="101600">
              <a:schemeClr val="tx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801679" y="4714315"/>
            <a:ext cx="2335237" cy="1327367"/>
          </a:xfrm>
          <a:prstGeom prst="roundRect">
            <a:avLst/>
          </a:prstGeom>
          <a:effectLst>
            <a:outerShdw blurRad="152400" dist="127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SUASANA NYAMAN, HANGAT DAN RASA KEBEBASAN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LAYOUT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/>
          <a:stretch/>
        </p:blipFill>
        <p:spPr>
          <a:xfrm>
            <a:off x="1063316" y="0"/>
            <a:ext cx="10065365" cy="6881183"/>
          </a:xfrm>
        </p:spPr>
      </p:pic>
    </p:spTree>
    <p:extLst>
      <p:ext uri="{BB962C8B-B14F-4D97-AF65-F5344CB8AC3E}">
        <p14:creationId xmlns:p14="http://schemas.microsoft.com/office/powerpoint/2010/main" val="6218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MAIN ENTRANCE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0"/>
            <a:ext cx="10794894" cy="6886398"/>
          </a:xfrm>
        </p:spPr>
      </p:pic>
    </p:spTree>
    <p:extLst>
      <p:ext uri="{BB962C8B-B14F-4D97-AF65-F5344CB8AC3E}">
        <p14:creationId xmlns:p14="http://schemas.microsoft.com/office/powerpoint/2010/main" val="418871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LOBBY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7003"/>
            <a:ext cx="12192000" cy="56270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6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CAFE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420"/>
            <a:ext cx="12192000" cy="562707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70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68970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RETAIL SHOP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444"/>
            <a:ext cx="12199538" cy="5630556"/>
          </a:xfr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2293"/>
            <a:ext cx="12192000" cy="56270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2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TC103457503[[fn=Quotable]]</Template>
  <TotalTime>214</TotalTime>
  <Words>120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BankGothic Lt BT</vt:lpstr>
      <vt:lpstr>Calibri</vt:lpstr>
      <vt:lpstr>Century Gothic</vt:lpstr>
      <vt:lpstr>Wingdings 2</vt:lpstr>
      <vt:lpstr>Quotable</vt:lpstr>
      <vt:lpstr>PERANCANGAN INTERIOR SARANA KECANTIKAN SEKAWAN COSMETICS DI SURABAYA</vt:lpstr>
      <vt:lpstr>LATAR BELAKANG</vt:lpstr>
      <vt:lpstr>RUMUSAN MASALAH</vt:lpstr>
      <vt:lpstr>KONSEP PERANCANGAN</vt:lpstr>
      <vt:lpstr>LAYOUT</vt:lpstr>
      <vt:lpstr>MAIN ENTRANCE</vt:lpstr>
      <vt:lpstr>LOBBY</vt:lpstr>
      <vt:lpstr>CAFE</vt:lpstr>
      <vt:lpstr>RETAIL SHOP</vt:lpstr>
      <vt:lpstr>LOBBY SPA</vt:lpstr>
      <vt:lpstr>SINGLE SPA ROOM</vt:lpstr>
      <vt:lpstr>DOUBLE SPA ROOM</vt:lpstr>
      <vt:lpstr>SALON</vt:lpstr>
      <vt:lpstr>RUANG KARYAWAN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PERANCANGAN INTERIOR SARANA KECANTIKAN SEKAWAN COSMETICS DI SURABAYA</dc:title>
  <dc:creator>Lisa</dc:creator>
  <cp:lastModifiedBy>Lisa</cp:lastModifiedBy>
  <cp:revision>21</cp:revision>
  <dcterms:created xsi:type="dcterms:W3CDTF">2014-06-22T12:57:33Z</dcterms:created>
  <dcterms:modified xsi:type="dcterms:W3CDTF">2014-06-22T16:50:09Z</dcterms:modified>
</cp:coreProperties>
</file>