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34" y="-10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71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07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3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0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2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7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89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1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6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33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1553B-3C1E-4298-B61B-4C322728E3EA}" type="datetimeFigureOut">
              <a:rPr lang="en-US" smtClean="0"/>
              <a:t>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9CD77-7A87-4883-9EFD-948FDB06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Windows\Desktop\REVISI AKHIR MITHA\MULTIMEDIA\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68" y="152401"/>
            <a:ext cx="9176789" cy="64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007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Windows\Desktop\REVISI AKHIR MITHA\MULTIMEDIA\hal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648"/>
            <a:ext cx="9155437" cy="647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450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Windows\Desktop\REVISI AKHIR MITHA\MULTIMEDIA\hal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7" y="231648"/>
            <a:ext cx="9155437" cy="647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66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Windows\Desktop\REVISI AKHIR MITHA\MULTIMEDIA\hal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46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01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Windows\Desktop\REVISI AKHIR MITHA\MULTIMEDIA\hal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8600"/>
            <a:ext cx="9144001" cy="646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005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3" name="Picture 3" descr="C:\Users\Windows\Desktop\REVISI AKHIR MITHA\MULTIMEDIA\hal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5" y="228600"/>
            <a:ext cx="9149255" cy="646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337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Windows\Desktop\REVISI AKHIR MITHA\MULTIMEDIA\hal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53144" cy="647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471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Windows\Desktop\REVISI AKHIR MITHA\MULTIMEDIA\hal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7" y="228600"/>
            <a:ext cx="9155437" cy="647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767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Windows\Desktop\REVISI AKHIR MITHA\MULTIMEDIA\hal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7" y="231648"/>
            <a:ext cx="9155437" cy="647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086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Windows\Desktop\REVISI AKHIR MITHA\MULTIMEDIA\hal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" y="228600"/>
            <a:ext cx="9155437" cy="647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13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</dc:creator>
  <cp:lastModifiedBy>Windows</cp:lastModifiedBy>
  <cp:revision>2</cp:revision>
  <dcterms:created xsi:type="dcterms:W3CDTF">2012-01-05T16:31:16Z</dcterms:created>
  <dcterms:modified xsi:type="dcterms:W3CDTF">2012-01-08T08:54:15Z</dcterms:modified>
</cp:coreProperties>
</file>