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1" r:id="rId6"/>
    <p:sldId id="266" r:id="rId7"/>
    <p:sldId id="267" r:id="rId8"/>
    <p:sldId id="270" r:id="rId9"/>
    <p:sldId id="268" r:id="rId10"/>
    <p:sldId id="262" r:id="rId11"/>
    <p:sldId id="263" r:id="rId12"/>
    <p:sldId id="264" r:id="rId13"/>
    <p:sldId id="265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190679-5AED-41AB-A6B5-CF475633F6FB}" type="datetimeFigureOut">
              <a:rPr lang="en-US" smtClean="0"/>
              <a:t>12/15/2011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AA474-1134-4CF6-B361-96AC35DD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482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8AA474-1134-4CF6-B361-96AC35DDAA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42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8AA474-1134-4CF6-B361-96AC35DDAAE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71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170D-2EAE-4B6F-B301-20311C409BFA}" type="datetimeFigureOut">
              <a:rPr lang="en-US" smtClean="0"/>
              <a:t>12/15/2011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09F4-AEC8-4B14-9A80-588AB89D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17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170D-2EAE-4B6F-B301-20311C409BFA}" type="datetimeFigureOut">
              <a:rPr lang="en-US" smtClean="0"/>
              <a:t>12/15/2011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09F4-AEC8-4B14-9A80-588AB89D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292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170D-2EAE-4B6F-B301-20311C409BFA}" type="datetimeFigureOut">
              <a:rPr lang="en-US" smtClean="0"/>
              <a:t>12/15/2011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09F4-AEC8-4B14-9A80-588AB89D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02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170D-2EAE-4B6F-B301-20311C409BFA}" type="datetimeFigureOut">
              <a:rPr lang="en-US" smtClean="0"/>
              <a:t>12/15/2011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09F4-AEC8-4B14-9A80-588AB89D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955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170D-2EAE-4B6F-B301-20311C409BFA}" type="datetimeFigureOut">
              <a:rPr lang="en-US" smtClean="0"/>
              <a:t>12/15/2011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09F4-AEC8-4B14-9A80-588AB89D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377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170D-2EAE-4B6F-B301-20311C409BFA}" type="datetimeFigureOut">
              <a:rPr lang="en-US" smtClean="0"/>
              <a:t>12/15/2011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09F4-AEC8-4B14-9A80-588AB89D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09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170D-2EAE-4B6F-B301-20311C409BFA}" type="datetimeFigureOut">
              <a:rPr lang="en-US" smtClean="0"/>
              <a:t>12/15/2011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09F4-AEC8-4B14-9A80-588AB89D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394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170D-2EAE-4B6F-B301-20311C409BFA}" type="datetimeFigureOut">
              <a:rPr lang="en-US" smtClean="0"/>
              <a:t>12/15/2011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09F4-AEC8-4B14-9A80-588AB89D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80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170D-2EAE-4B6F-B301-20311C409BFA}" type="datetimeFigureOut">
              <a:rPr lang="en-US" smtClean="0"/>
              <a:t>12/15/2011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09F4-AEC8-4B14-9A80-588AB89D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2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170D-2EAE-4B6F-B301-20311C409BFA}" type="datetimeFigureOut">
              <a:rPr lang="en-US" smtClean="0"/>
              <a:t>12/15/2011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09F4-AEC8-4B14-9A80-588AB89D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4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170D-2EAE-4B6F-B301-20311C409BFA}" type="datetimeFigureOut">
              <a:rPr lang="en-US" smtClean="0"/>
              <a:t>12/15/2011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09F4-AEC8-4B14-9A80-588AB89D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61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7170D-2EAE-4B6F-B301-20311C409BFA}" type="datetimeFigureOut">
              <a:rPr lang="en-US" smtClean="0"/>
              <a:t>12/15/2011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209F4-AEC8-4B14-9A80-588AB89D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07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tangkalstrokeusiamuda" TargetMode="External"/><Relationship Id="rId2" Type="http://schemas.openxmlformats.org/officeDocument/2006/relationships/hyperlink" Target="http://www.tangkalstrokeusiamuda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witter.com/tangkalstrok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981200"/>
            <a:ext cx="8001000" cy="1470025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Kampanye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Sosial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Pencegahan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Penyakit</a:t>
            </a:r>
            <a:r>
              <a:rPr lang="en-US" sz="3600" b="1" dirty="0" smtClean="0"/>
              <a:t> Stroke </a:t>
            </a:r>
            <a:r>
              <a:rPr lang="en-US" sz="3600" b="1" dirty="0" err="1" smtClean="0"/>
              <a:t>Pada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Usia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Muda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1400" y="4419600"/>
            <a:ext cx="2362200" cy="10668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Victor </a:t>
            </a:r>
            <a:r>
              <a:rPr lang="en-US" sz="1800" dirty="0" err="1" smtClean="0"/>
              <a:t>Setyono</a:t>
            </a:r>
            <a:endParaRPr lang="en-US" sz="1800" dirty="0" smtClean="0"/>
          </a:p>
          <a:p>
            <a:r>
              <a:rPr lang="en-US" sz="1800" dirty="0" smtClean="0"/>
              <a:t>42407221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6689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Gaya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306180"/>
              </p:ext>
            </p:extLst>
          </p:nvPr>
        </p:nvGraphicFramePr>
        <p:xfrm>
          <a:off x="1371600" y="2743201"/>
          <a:ext cx="48006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0600"/>
              </a:tblGrid>
              <a:tr h="158743">
                <a:tc>
                  <a:txBody>
                    <a:bodyPr/>
                    <a:lstStyle/>
                    <a:p>
                      <a:r>
                        <a:rPr lang="en-US" dirty="0" smtClean="0"/>
                        <a:t>Media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smtClean="0"/>
                        <a:t>Sticker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kursi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tunggu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smtClean="0"/>
                        <a:t>Banner online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smtClean="0"/>
                        <a:t>Ambient </a:t>
                      </a: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taman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Gantungan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kunci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smtClean="0"/>
                        <a:t>Sticker </a:t>
                      </a:r>
                      <a:r>
                        <a:rPr lang="en-US" dirty="0" err="1" smtClean="0"/>
                        <a:t>tangga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Iklan</a:t>
                      </a:r>
                      <a:r>
                        <a:rPr lang="en-US" dirty="0" smtClean="0"/>
                        <a:t> TV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smtClean="0"/>
                        <a:t>Ambient</a:t>
                      </a:r>
                      <a:r>
                        <a:rPr lang="en-US" baseline="0" dirty="0" smtClean="0"/>
                        <a:t> Jogging Track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smtClean="0"/>
                        <a:t>Radio </a:t>
                      </a:r>
                      <a:r>
                        <a:rPr lang="en-US" dirty="0" err="1" smtClean="0"/>
                        <a:t>pagi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19200" y="2027137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Olahraga</a:t>
            </a:r>
            <a:r>
              <a:rPr lang="en-US" dirty="0" smtClean="0"/>
              <a:t> /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20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654794"/>
              </p:ext>
            </p:extLst>
          </p:nvPr>
        </p:nvGraphicFramePr>
        <p:xfrm>
          <a:off x="1392382" y="2286000"/>
          <a:ext cx="66294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9400"/>
              </a:tblGrid>
              <a:tr h="158743">
                <a:tc>
                  <a:txBody>
                    <a:bodyPr/>
                    <a:lstStyle/>
                    <a:p>
                      <a:r>
                        <a:rPr lang="en-US" dirty="0" smtClean="0"/>
                        <a:t>Media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Iklan</a:t>
                      </a:r>
                      <a:r>
                        <a:rPr lang="en-US" dirty="0" smtClean="0"/>
                        <a:t> TV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smtClean="0"/>
                        <a:t>Sticker </a:t>
                      </a:r>
                      <a:r>
                        <a:rPr lang="en-US" dirty="0" err="1" smtClean="0"/>
                        <a:t>tangga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Gantungan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kunci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smtClean="0"/>
                        <a:t>Ambient </a:t>
                      </a:r>
                      <a:r>
                        <a:rPr lang="en-US" dirty="0" err="1" smtClean="0"/>
                        <a:t>halte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19200" y="14478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Hindari</a:t>
            </a:r>
            <a:r>
              <a:rPr lang="en-US" dirty="0" smtClean="0"/>
              <a:t> </a:t>
            </a:r>
            <a:r>
              <a:rPr lang="en-US" dirty="0" err="1" smtClean="0"/>
              <a:t>rokok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84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424272"/>
              </p:ext>
            </p:extLst>
          </p:nvPr>
        </p:nvGraphicFramePr>
        <p:xfrm>
          <a:off x="1364673" y="1784866"/>
          <a:ext cx="66294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9400"/>
              </a:tblGrid>
              <a:tr h="158743">
                <a:tc>
                  <a:txBody>
                    <a:bodyPr/>
                    <a:lstStyle/>
                    <a:p>
                      <a:r>
                        <a:rPr lang="en-US" dirty="0" smtClean="0"/>
                        <a:t>Media</a:t>
                      </a:r>
                      <a:endParaRPr lang="en-US" dirty="0"/>
                    </a:p>
                  </a:txBody>
                  <a:tcPr/>
                </a:tc>
              </a:tr>
              <a:tr h="15874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Iklan</a:t>
                      </a:r>
                      <a:r>
                        <a:rPr lang="en-US" dirty="0" smtClean="0"/>
                        <a:t> TV</a:t>
                      </a:r>
                      <a:endParaRPr lang="en-US" dirty="0"/>
                    </a:p>
                  </a:txBody>
                  <a:tcPr/>
                </a:tc>
              </a:tr>
              <a:tr h="158743">
                <a:tc>
                  <a:txBody>
                    <a:bodyPr/>
                    <a:lstStyle/>
                    <a:p>
                      <a:r>
                        <a:rPr lang="en-US" dirty="0" smtClean="0"/>
                        <a:t>Radio </a:t>
                      </a:r>
                      <a:r>
                        <a:rPr lang="en-US" dirty="0" err="1" smtClean="0"/>
                        <a:t>siang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Iklan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koran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smtClean="0"/>
                        <a:t>Mug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Gantungan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kunci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smtClean="0"/>
                        <a:t>Sticker </a:t>
                      </a:r>
                      <a:r>
                        <a:rPr lang="en-US" dirty="0" err="1" smtClean="0"/>
                        <a:t>tangga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smtClean="0"/>
                        <a:t>Direct Mail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Brosur</a:t>
                      </a:r>
                      <a:r>
                        <a:rPr lang="en-US" dirty="0" smtClean="0"/>
                        <a:t> di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troli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keranjang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smtClean="0"/>
                        <a:t>Sticker di </a:t>
                      </a:r>
                      <a:r>
                        <a:rPr lang="en-US" dirty="0" err="1" smtClean="0"/>
                        <a:t>cermin</a:t>
                      </a:r>
                      <a:r>
                        <a:rPr lang="en-US" dirty="0" smtClean="0"/>
                        <a:t> gym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33055" y="1241983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minuman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66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352170"/>
              </p:ext>
            </p:extLst>
          </p:nvPr>
        </p:nvGraphicFramePr>
        <p:xfrm>
          <a:off x="1364673" y="1784866"/>
          <a:ext cx="6629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9400"/>
              </a:tblGrid>
              <a:tr h="158743">
                <a:tc>
                  <a:txBody>
                    <a:bodyPr/>
                    <a:lstStyle/>
                    <a:p>
                      <a:r>
                        <a:rPr lang="en-US" dirty="0" smtClean="0"/>
                        <a:t>Media</a:t>
                      </a:r>
                      <a:endParaRPr lang="en-US" dirty="0"/>
                    </a:p>
                  </a:txBody>
                  <a:tcPr/>
                </a:tc>
              </a:tr>
              <a:tr h="158743">
                <a:tc>
                  <a:txBody>
                    <a:bodyPr/>
                    <a:lstStyle/>
                    <a:p>
                      <a:r>
                        <a:rPr lang="en-US" dirty="0" smtClean="0"/>
                        <a:t>Billboard</a:t>
                      </a:r>
                      <a:endParaRPr lang="en-US" dirty="0"/>
                    </a:p>
                  </a:txBody>
                  <a:tcPr/>
                </a:tc>
              </a:tr>
              <a:tr h="15874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Gantungan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kunci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smtClean="0"/>
                        <a:t>Sticker di </a:t>
                      </a:r>
                      <a:r>
                        <a:rPr lang="en-US" dirty="0" err="1" smtClean="0"/>
                        <a:t>tangga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Iklan</a:t>
                      </a:r>
                      <a:r>
                        <a:rPr lang="en-US" dirty="0" smtClean="0"/>
                        <a:t> TV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Iklan</a:t>
                      </a:r>
                      <a:r>
                        <a:rPr lang="en-US" dirty="0" smtClean="0"/>
                        <a:t> radio </a:t>
                      </a:r>
                      <a:r>
                        <a:rPr lang="en-US" dirty="0" err="1" smtClean="0"/>
                        <a:t>malam</a:t>
                      </a:r>
                      <a:endParaRPr lang="en-US" dirty="0"/>
                    </a:p>
                  </a:txBody>
                  <a:tcPr/>
                </a:tc>
              </a:tr>
              <a:tr h="1950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Pembatas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buku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33055" y="1038536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Hindari</a:t>
            </a:r>
            <a:r>
              <a:rPr lang="en-US" dirty="0" smtClean="0"/>
              <a:t> Stress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86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</a:t>
            </a:r>
            <a:r>
              <a:rPr lang="en-US" dirty="0" err="1" smtClean="0"/>
              <a:t>Utama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Website : </a:t>
            </a:r>
            <a:r>
              <a:rPr lang="en-US" dirty="0" smtClean="0">
                <a:hlinkClick r:id="rId2"/>
              </a:rPr>
              <a:t>www.tangkalstrokeusiamuda.com</a:t>
            </a:r>
            <a:endParaRPr lang="en-US" dirty="0" smtClean="0"/>
          </a:p>
          <a:p>
            <a:r>
              <a:rPr lang="en-US" dirty="0" smtClean="0"/>
              <a:t>Social media : </a:t>
            </a:r>
            <a:r>
              <a:rPr lang="en-US" dirty="0" smtClean="0">
                <a:hlinkClick r:id="rId3"/>
              </a:rPr>
              <a:t>www.facebook.com/tangkalstrokeusiamuda</a:t>
            </a:r>
            <a:endParaRPr lang="en-US" dirty="0" smtClean="0"/>
          </a:p>
          <a:p>
            <a:pPr marL="290513" indent="55563">
              <a:buNone/>
            </a:pPr>
            <a:r>
              <a:rPr lang="en-US" dirty="0" smtClean="0">
                <a:hlinkClick r:id="rId4"/>
              </a:rPr>
              <a:t>www.twitter.com/tangkalstroke</a:t>
            </a:r>
            <a:endParaRPr lang="en-US" dirty="0" smtClean="0"/>
          </a:p>
          <a:p>
            <a:pPr marL="290513" indent="55563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927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Stroke          </a:t>
            </a:r>
            <a:r>
              <a:rPr lang="en-US" dirty="0" err="1" smtClean="0"/>
              <a:t>penyakit</a:t>
            </a:r>
            <a:r>
              <a:rPr lang="en-US" dirty="0" smtClean="0"/>
              <a:t> paling </a:t>
            </a:r>
            <a:r>
              <a:rPr lang="en-US" dirty="0" err="1" smtClean="0"/>
              <a:t>mematikan</a:t>
            </a:r>
            <a:r>
              <a:rPr lang="en-US" dirty="0" smtClean="0"/>
              <a:t> di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jantung</a:t>
            </a:r>
            <a:r>
              <a:rPr lang="en-US" dirty="0" smtClean="0"/>
              <a:t> &amp; </a:t>
            </a:r>
            <a:r>
              <a:rPr lang="en-US" dirty="0" err="1" smtClean="0"/>
              <a:t>kanker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penderita</a:t>
            </a:r>
            <a:r>
              <a:rPr lang="en-US" dirty="0" smtClean="0"/>
              <a:t> stroke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 (&lt;45 </a:t>
            </a:r>
            <a:r>
              <a:rPr lang="en-US" dirty="0" err="1" smtClean="0"/>
              <a:t>tahun</a:t>
            </a:r>
            <a:r>
              <a:rPr lang="en-US" dirty="0" smtClean="0"/>
              <a:t>) </a:t>
            </a:r>
            <a:r>
              <a:rPr lang="en-US" dirty="0" err="1" smtClean="0"/>
              <a:t>meningkat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      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057400" y="1905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657600" y="50292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80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kampanye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preventif</a:t>
            </a:r>
            <a:r>
              <a:rPr lang="en-US" dirty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stroke di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55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Audience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17-45 </a:t>
            </a:r>
            <a:r>
              <a:rPr lang="en-US" dirty="0" err="1" smtClean="0"/>
              <a:t>tahun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Perkotaan</a:t>
            </a:r>
            <a:endParaRPr lang="en-US" dirty="0" smtClean="0"/>
          </a:p>
          <a:p>
            <a:r>
              <a:rPr lang="en-US" dirty="0" err="1" smtClean="0"/>
              <a:t>Pria</a:t>
            </a:r>
            <a:r>
              <a:rPr lang="en-US" dirty="0" smtClean="0"/>
              <a:t> &amp; </a:t>
            </a:r>
            <a:r>
              <a:rPr lang="en-US" dirty="0" err="1" smtClean="0"/>
              <a:t>wanita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SMA – S1.</a:t>
            </a:r>
          </a:p>
          <a:p>
            <a:r>
              <a:rPr lang="en-US" dirty="0" err="1" smtClean="0"/>
              <a:t>Sudah</a:t>
            </a:r>
            <a:r>
              <a:rPr lang="en-US" dirty="0" smtClean="0"/>
              <a:t> /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menikah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, </a:t>
            </a:r>
            <a:r>
              <a:rPr lang="en-US" dirty="0" err="1" smtClean="0"/>
              <a:t>profesional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wiraswasta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85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Consumer Insight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membahagiakan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83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Kampanye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7848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Stroke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, </a:t>
            </a:r>
            <a:r>
              <a:rPr lang="en-US" dirty="0" err="1" smtClean="0"/>
              <a:t>pencuri</a:t>
            </a:r>
            <a:r>
              <a:rPr lang="en-US" dirty="0" smtClean="0"/>
              <a:t> </a:t>
            </a:r>
            <a:r>
              <a:rPr lang="en-US" dirty="0" err="1" smtClean="0"/>
              <a:t>kebahagiaan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5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Menampilkan</a:t>
            </a:r>
            <a:r>
              <a:rPr lang="en-US" dirty="0" smtClean="0"/>
              <a:t> 2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visualisasi</a:t>
            </a:r>
            <a:r>
              <a:rPr lang="en-US" dirty="0" smtClean="0"/>
              <a:t> ‘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malaikat</a:t>
            </a:r>
            <a:r>
              <a:rPr lang="en-US" dirty="0" smtClean="0"/>
              <a:t>’ </a:t>
            </a:r>
            <a:r>
              <a:rPr lang="en-US" dirty="0" err="1" smtClean="0"/>
              <a:t>dan</a:t>
            </a:r>
            <a:r>
              <a:rPr lang="en-US" dirty="0" smtClean="0"/>
              <a:t> ‘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setan</a:t>
            </a:r>
            <a:r>
              <a:rPr lang="en-US" dirty="0" smtClean="0"/>
              <a:t>’. ‘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malaikat</a:t>
            </a:r>
            <a:r>
              <a:rPr lang="en-US" dirty="0" smtClean="0"/>
              <a:t>’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‘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setan</a:t>
            </a:r>
            <a:r>
              <a:rPr lang="en-US" dirty="0" smtClean="0"/>
              <a:t>’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pencuri</a:t>
            </a:r>
            <a:r>
              <a:rPr lang="en-US" dirty="0" smtClean="0"/>
              <a:t> </a:t>
            </a:r>
            <a:r>
              <a:rPr lang="en-US" dirty="0" err="1" smtClean="0"/>
              <a:t>kebahagiaan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69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Logo </a:t>
            </a:r>
            <a:r>
              <a:rPr lang="en-US" dirty="0" err="1" smtClean="0"/>
              <a:t>Kampanye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514600"/>
            <a:ext cx="5181600" cy="1779296"/>
          </a:xfrm>
        </p:spPr>
      </p:pic>
    </p:spTree>
    <p:extLst>
      <p:ext uri="{BB962C8B-B14F-4D97-AF65-F5344CB8AC3E}">
        <p14:creationId xmlns:p14="http://schemas.microsoft.com/office/powerpoint/2010/main" val="285361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</a:t>
            </a:r>
            <a:r>
              <a:rPr lang="en-US" dirty="0" err="1" smtClean="0"/>
              <a:t>Kampanye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 (6 </a:t>
            </a:r>
            <a:r>
              <a:rPr lang="en-US" dirty="0" err="1" smtClean="0"/>
              <a:t>bulan</a:t>
            </a:r>
            <a:r>
              <a:rPr lang="en-US" dirty="0" smtClean="0"/>
              <a:t>): </a:t>
            </a:r>
            <a:r>
              <a:rPr lang="en-US" dirty="0" err="1" smtClean="0"/>
              <a:t>membangun</a:t>
            </a:r>
            <a:r>
              <a:rPr lang="en-US" dirty="0" smtClean="0"/>
              <a:t> awareness </a:t>
            </a:r>
            <a:r>
              <a:rPr lang="en-US" dirty="0" err="1" smtClean="0"/>
              <a:t>thdp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kampanye</a:t>
            </a:r>
            <a:r>
              <a:rPr lang="en-US" dirty="0" smtClean="0"/>
              <a:t> ‘</a:t>
            </a:r>
            <a:r>
              <a:rPr lang="en-US" dirty="0" err="1" smtClean="0"/>
              <a:t>Tangkal</a:t>
            </a:r>
            <a:r>
              <a:rPr lang="en-US" dirty="0" smtClean="0"/>
              <a:t> Stroke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’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TA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(1 </a:t>
            </a:r>
            <a:r>
              <a:rPr lang="en-US" dirty="0" err="1" smtClean="0"/>
              <a:t>tahun</a:t>
            </a:r>
            <a:r>
              <a:rPr lang="en-US" dirty="0" smtClean="0"/>
              <a:t>) : </a:t>
            </a:r>
            <a:r>
              <a:rPr lang="en-US" dirty="0" err="1" smtClean="0"/>
              <a:t>melakukan</a:t>
            </a:r>
            <a:r>
              <a:rPr lang="en-US" dirty="0" smtClean="0"/>
              <a:t> follow-up </a:t>
            </a:r>
            <a:r>
              <a:rPr lang="en-US" dirty="0" err="1" smtClean="0"/>
              <a:t>thdp</a:t>
            </a:r>
            <a:r>
              <a:rPr lang="en-US" dirty="0" smtClean="0"/>
              <a:t> TA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media website </a:t>
            </a:r>
            <a:r>
              <a:rPr lang="en-US" dirty="0" err="1" smtClean="0"/>
              <a:t>dan</a:t>
            </a:r>
            <a:r>
              <a:rPr lang="en-US" dirty="0" smtClean="0"/>
              <a:t> social media.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19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274</Words>
  <Application>Microsoft Office PowerPoint</Application>
  <PresentationFormat>On-screen Show (4:3)</PresentationFormat>
  <Paragraphs>69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Kampanye Sosial Pencegahan Penyakit Stroke Pada Usia Muda</vt:lpstr>
      <vt:lpstr>Latar Belakang Masalah</vt:lpstr>
      <vt:lpstr>Rumusan Masalah</vt:lpstr>
      <vt:lpstr>Target Audience</vt:lpstr>
      <vt:lpstr>Consumer Insight</vt:lpstr>
      <vt:lpstr>Pesan Kampanye</vt:lpstr>
      <vt:lpstr>Big Idea</vt:lpstr>
      <vt:lpstr>Logo Kampanye</vt:lpstr>
      <vt:lpstr>Program Kampanye</vt:lpstr>
      <vt:lpstr>Saluran Komunikasi Pesan Gaya Hidup Sehat</vt:lpstr>
      <vt:lpstr>PowerPoint Presentation</vt:lpstr>
      <vt:lpstr>PowerPoint Presentation</vt:lpstr>
      <vt:lpstr>PowerPoint Presentation</vt:lpstr>
      <vt:lpstr>Media Utama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</dc:creator>
  <cp:lastModifiedBy>Victor</cp:lastModifiedBy>
  <cp:revision>35</cp:revision>
  <dcterms:created xsi:type="dcterms:W3CDTF">2011-12-14T16:01:46Z</dcterms:created>
  <dcterms:modified xsi:type="dcterms:W3CDTF">2011-12-15T00:00:44Z</dcterms:modified>
</cp:coreProperties>
</file>