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9D73-E7B0-40FF-9029-123477623752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1818-4A68-48C1-9E00-A104B5D35A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d-ID" sz="4000" b="1" dirty="0" smtClean="0">
                <a:solidFill>
                  <a:schemeClr val="accent6">
                    <a:lumMod val="50000"/>
                  </a:schemeClr>
                </a:solidFill>
                <a:latin typeface="Bradley Hand ITC" pitchFamily="66" charset="0"/>
              </a:rPr>
              <a:t>Aktifitas-Kebutuhan</a:t>
            </a:r>
            <a:br>
              <a:rPr lang="id-ID" sz="4000" b="1" dirty="0" smtClean="0">
                <a:solidFill>
                  <a:schemeClr val="accent6">
                    <a:lumMod val="50000"/>
                  </a:schemeClr>
                </a:solidFill>
                <a:latin typeface="Bradley Hand ITC" pitchFamily="66" charset="0"/>
              </a:rPr>
            </a:br>
            <a:r>
              <a:rPr lang="id-ID" sz="2200" b="1" dirty="0" smtClean="0">
                <a:solidFill>
                  <a:srgbClr val="492303"/>
                </a:solidFill>
                <a:latin typeface="Bradley Hand ITC" pitchFamily="66" charset="0"/>
              </a:rPr>
              <a:t>pengunjung 1 </a:t>
            </a:r>
            <a:br>
              <a:rPr lang="id-ID" sz="2200" b="1" dirty="0" smtClean="0">
                <a:solidFill>
                  <a:srgbClr val="492303"/>
                </a:solidFill>
                <a:latin typeface="Bradley Hand ITC" pitchFamily="66" charset="0"/>
              </a:rPr>
            </a:br>
            <a:r>
              <a:rPr lang="id-ID" sz="2200" b="1" dirty="0" smtClean="0">
                <a:solidFill>
                  <a:srgbClr val="492303"/>
                </a:solidFill>
                <a:latin typeface="Bradley Hand ITC" pitchFamily="66" charset="0"/>
              </a:rPr>
              <a:t>(Membeli bunga &amp; ordering/pemesanan)</a:t>
            </a:r>
            <a:endParaRPr lang="id-ID" sz="2200" b="1" dirty="0">
              <a:solidFill>
                <a:srgbClr val="492303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000240"/>
            <a:ext cx="2428892" cy="441167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Datang ke retail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Bertanya pd receptionist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Membeli bunga</a:t>
            </a:r>
          </a:p>
          <a:p>
            <a:pPr>
              <a:buFontTx/>
              <a:buChar char="-"/>
            </a:pPr>
            <a:endParaRPr lang="id-ID" sz="1600" dirty="0">
              <a:solidFill>
                <a:srgbClr val="A14D07"/>
              </a:solidFill>
            </a:endParaRPr>
          </a:p>
          <a:p>
            <a:pPr>
              <a:buNone/>
            </a:pPr>
            <a:endParaRPr lang="id-ID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Fasilitas rangkai bunga</a:t>
            </a:r>
          </a:p>
          <a:p>
            <a:pPr>
              <a:buNone/>
            </a:pPr>
            <a:endParaRPr lang="id-ID" sz="1600" dirty="0" smtClean="0">
              <a:solidFill>
                <a:srgbClr val="A14D07"/>
              </a:solidFill>
            </a:endParaRPr>
          </a:p>
          <a:p>
            <a:pPr>
              <a:buNone/>
            </a:pPr>
            <a:endParaRPr lang="id-ID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Membayar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Menunggu wrapping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Keluar dari area retail</a:t>
            </a:r>
          </a:p>
          <a:p>
            <a:pPr>
              <a:buNone/>
            </a:pPr>
            <a:endParaRPr lang="id-ID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14678" y="2000240"/>
            <a:ext cx="2428892" cy="4411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main</a:t>
            </a: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entrance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receptionist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d-ID" sz="1600" b="1" i="0" u="none" strike="noStrike" kern="1200" cap="none" spc="0" normalizeH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florist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b="1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d-ID" sz="1600" b="1" i="0" u="none" strike="noStrike" kern="1200" cap="none" spc="0" normalizeH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Area</a:t>
            </a:r>
            <a:r>
              <a:rPr lang="id-ID" sz="1600" b="1" dirty="0" smtClean="0">
                <a:solidFill>
                  <a:srgbClr val="A14D07"/>
                </a:solidFill>
              </a:rPr>
              <a:t> wrapping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</a:t>
            </a: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cashier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Area</a:t>
            </a:r>
            <a:r>
              <a:rPr lang="id-ID" sz="1600" b="1" dirty="0" smtClean="0">
                <a:solidFill>
                  <a:srgbClr val="A14D07"/>
                </a:solidFill>
              </a:rPr>
              <a:t> lounge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</a:t>
            </a: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main entrance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857884" y="2000240"/>
            <a:ext cx="2571768" cy="4000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Foyer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0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Meja , kursi (4), komputer (data)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Florist</a:t>
            </a:r>
            <a:r>
              <a:rPr lang="id-ID" sz="1600" b="1" dirty="0" smtClean="0">
                <a:solidFill>
                  <a:srgbClr val="A14D07"/>
                </a:solidFill>
              </a:rPr>
              <a:t> </a:t>
            </a:r>
            <a:r>
              <a:rPr lang="id-ID" sz="1600" dirty="0" smtClean="0">
                <a:solidFill>
                  <a:srgbClr val="A14D07"/>
                </a:solidFill>
              </a:rPr>
              <a:t> : refrigerator , shelf,  storage, area duduk (sofa lingkar),  sculture</a:t>
            </a:r>
            <a:endParaRPr lang="id-ID" sz="1600" baseline="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Meja rangkai, kursi,</a:t>
            </a:r>
            <a:r>
              <a:rPr kumimoji="0" lang="id-ID" sz="1600" b="0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display ( vase, bingkisan)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Meja, kursi </a:t>
            </a: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cashier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Sofa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foyer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5786" y="164305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AKTIFITAS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6116" y="164305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RUANG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6512" y="164305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PERABOT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8194" name="Picture 2" descr="D:\CHIN VEI\PICTURE\ALL PICTURE\BACKGROUND\CLIP ART\su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4929198"/>
            <a:ext cx="1419977" cy="1928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P</a:t>
            </a:r>
            <a: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  <a:t>engunjung 2</a:t>
            </a:r>
            <a:b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</a:br>
            <a: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  <a:t>(menggunakan fasilitas lengkap)</a:t>
            </a:r>
            <a:endParaRPr lang="id-ID" sz="2000" dirty="0">
              <a:solidFill>
                <a:srgbClr val="5C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2614602" cy="448311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Datang 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Bertanya pada petugas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Mencari informasi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melihat / membeli bunga</a:t>
            </a:r>
          </a:p>
          <a:p>
            <a:pPr>
              <a:buFontTx/>
              <a:buChar char="-"/>
            </a:pPr>
            <a:endParaRPr lang="id-ID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Jasa merangkai bunga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Menikmati fasilitas (duduk santai, membaca buku, ngemil, membeli souvenir, melihat kursus, dsb)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Menggunakan toilet 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Keluar /pulang</a:t>
            </a:r>
            <a:endParaRPr lang="id-ID" sz="1600" dirty="0">
              <a:solidFill>
                <a:srgbClr val="A14D07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57554" y="1785926"/>
            <a:ext cx="2614602" cy="4483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 entrance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dirty="0" smtClean="0">
                <a:solidFill>
                  <a:srgbClr val="A14D07"/>
                </a:solidFill>
              </a:rPr>
              <a:t>Receptionist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Information tecno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dirty="0" smtClean="0">
                <a:solidFill>
                  <a:srgbClr val="A14D07"/>
                </a:solidFill>
              </a:rPr>
              <a:t>Florist (artificial flowers dan fresh flowers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Wrapping</a:t>
            </a: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Lounge, bar, gift shop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id-ID" sz="1600" b="1" i="0" u="none" strike="noStrike" kern="1200" cap="none" spc="0" normalizeH="0" noProof="0" dirty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id-ID" sz="1600" b="1" i="0" u="none" strike="noStrike" kern="1200" cap="none" spc="0" normalizeH="0" noProof="0" dirty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b="1" baseline="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Main entrance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29322" y="1785926"/>
            <a:ext cx="2614602" cy="4411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Foyer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dirty="0" smtClean="0">
                <a:solidFill>
                  <a:srgbClr val="A14D07"/>
                </a:solidFill>
              </a:rPr>
              <a:t>Info techno machine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</a:t>
            </a:r>
            <a:r>
              <a:rPr lang="id-ID" sz="1600" dirty="0" smtClean="0">
                <a:solidFill>
                  <a:srgbClr val="A14D07"/>
                </a:solidFill>
              </a:rPr>
              <a:t>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Sofa, side table, shelf, display product cashier (shop), kursi bar, meja bar, fasilitas pelengkap : lcd tv, wifi zone, etc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Foyer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dirty="0" smtClean="0">
              <a:solidFill>
                <a:srgbClr val="A14D07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28586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AKTIFITAS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128586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RUANG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86512" y="128586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PERABOT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218" name="Picture 2" descr="D:\CHIN VEI\PICTURE\ALL PICTURE\BACKGROUND\CLIP ART\su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4857760"/>
            <a:ext cx="1248185" cy="1695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P</a:t>
            </a:r>
            <a: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  <a:t>engunjung 3</a:t>
            </a:r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 </a:t>
            </a:r>
            <a: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  <a:t>(</a:t>
            </a:r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K</a:t>
            </a:r>
            <a:r>
              <a:rPr lang="id-ID" sz="2000" b="1" dirty="0" smtClean="0">
                <a:solidFill>
                  <a:srgbClr val="5C0000"/>
                </a:solidFill>
                <a:latin typeface="Bradley Hand ITC" pitchFamily="66" charset="0"/>
              </a:rPr>
              <a:t>ursus)</a:t>
            </a:r>
            <a:endParaRPr lang="id-ID" sz="2000" dirty="0">
              <a:solidFill>
                <a:srgbClr val="5C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00034" y="1428736"/>
            <a:ext cx="3000396" cy="462598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Datang 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Bertanya pada petugas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Kursus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</a:p>
          <a:p>
            <a:pPr>
              <a:buNone/>
            </a:pPr>
            <a:r>
              <a:rPr lang="en-US" sz="1600" dirty="0" smtClean="0">
                <a:solidFill>
                  <a:srgbClr val="A14D07"/>
                </a:solidFill>
              </a:rPr>
              <a:t>	(</a:t>
            </a:r>
            <a:r>
              <a:rPr lang="en-US" sz="1600" dirty="0" err="1" smtClean="0">
                <a:solidFill>
                  <a:srgbClr val="A14D07"/>
                </a:solidFill>
              </a:rPr>
              <a:t>setelah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pendaftaran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dan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pembayaran</a:t>
            </a:r>
            <a:r>
              <a:rPr lang="en-US" sz="1600" dirty="0" smtClean="0">
                <a:solidFill>
                  <a:srgbClr val="A14D07"/>
                </a:solidFill>
              </a:rPr>
              <a:t>)</a:t>
            </a:r>
          </a:p>
          <a:p>
            <a:pPr>
              <a:buNone/>
            </a:pP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Memilih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macam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bunga</a:t>
            </a:r>
            <a:r>
              <a:rPr lang="en-US" sz="1600" dirty="0" smtClean="0">
                <a:solidFill>
                  <a:srgbClr val="A14D07"/>
                </a:solidFill>
              </a:rPr>
              <a:t> (artificial/fresh flowers)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Membayar</a:t>
            </a:r>
            <a:r>
              <a:rPr lang="en-US" sz="1600" dirty="0" smtClean="0">
                <a:solidFill>
                  <a:srgbClr val="A14D07"/>
                </a:solidFill>
              </a:rPr>
              <a:t> (</a:t>
            </a:r>
            <a:r>
              <a:rPr lang="en-US" sz="1600" dirty="0" err="1" smtClean="0">
                <a:solidFill>
                  <a:srgbClr val="A14D07"/>
                </a:solidFill>
              </a:rPr>
              <a:t>dari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bunga</a:t>
            </a:r>
            <a:r>
              <a:rPr lang="en-US" sz="1600" dirty="0" smtClean="0">
                <a:solidFill>
                  <a:srgbClr val="A14D07"/>
                </a:solidFill>
              </a:rPr>
              <a:t> yang </a:t>
            </a:r>
            <a:r>
              <a:rPr lang="en-US" sz="1600" dirty="0" err="1" smtClean="0">
                <a:solidFill>
                  <a:srgbClr val="A14D07"/>
                </a:solidFill>
              </a:rPr>
              <a:t>dipilih</a:t>
            </a:r>
            <a:r>
              <a:rPr lang="en-US" sz="1600" dirty="0" smtClean="0">
                <a:solidFill>
                  <a:srgbClr val="A14D07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Kembali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ke</a:t>
            </a:r>
            <a:r>
              <a:rPr lang="en-US" sz="1600" dirty="0" smtClean="0">
                <a:solidFill>
                  <a:srgbClr val="A14D07"/>
                </a:solidFill>
              </a:rPr>
              <a:t> area </a:t>
            </a:r>
            <a:r>
              <a:rPr lang="en-US" sz="1600" dirty="0" err="1" smtClean="0">
                <a:solidFill>
                  <a:srgbClr val="A14D07"/>
                </a:solidFill>
              </a:rPr>
              <a:t>kursus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untuk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merangkai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bunga</a:t>
            </a: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mengambil</a:t>
            </a:r>
            <a:r>
              <a:rPr lang="en-US" sz="1600" dirty="0" smtClean="0">
                <a:solidFill>
                  <a:srgbClr val="A14D07"/>
                </a:solidFill>
              </a:rPr>
              <a:t>/ </a:t>
            </a:r>
            <a:r>
              <a:rPr lang="en-US" sz="1600" dirty="0" err="1" smtClean="0">
                <a:solidFill>
                  <a:srgbClr val="A14D07"/>
                </a:solidFill>
              </a:rPr>
              <a:t>mempersiapkan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peralatan</a:t>
            </a: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smtClean="0">
                <a:solidFill>
                  <a:srgbClr val="A14D07"/>
                </a:solidFill>
              </a:rPr>
              <a:t>Toilet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Pulang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dr</a:t>
            </a:r>
            <a:r>
              <a:rPr lang="en-US" sz="1600" dirty="0" smtClean="0">
                <a:solidFill>
                  <a:srgbClr val="A14D07"/>
                </a:solidFill>
              </a:rPr>
              <a:t> retail</a:t>
            </a:r>
          </a:p>
          <a:p>
            <a:pPr>
              <a:buFontTx/>
              <a:buChar char="-"/>
            </a:pPr>
            <a:endParaRPr lang="en-US" sz="1600" dirty="0" smtClean="0">
              <a:solidFill>
                <a:srgbClr val="A14D07"/>
              </a:solidFill>
              <a:latin typeface="+mj-lt"/>
            </a:endParaRPr>
          </a:p>
          <a:p>
            <a:pPr>
              <a:buFontTx/>
              <a:buChar char="-"/>
            </a:pPr>
            <a:endParaRPr lang="id-ID" sz="1600" dirty="0" smtClean="0">
              <a:solidFill>
                <a:srgbClr val="A14D07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114298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AKTIFITAS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114298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RUANG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500430" y="1571612"/>
            <a:ext cx="2643206" cy="46434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Main entrance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dirty="0" smtClean="0">
                <a:solidFill>
                  <a:srgbClr val="A14D07"/>
                </a:solidFill>
              </a:rPr>
              <a:t>Receptionist</a:t>
            </a:r>
            <a:endParaRPr lang="en-US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Flowers course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dirty="0" smtClean="0">
                <a:solidFill>
                  <a:srgbClr val="A14D07"/>
                </a:solidFill>
              </a:rPr>
              <a:t>Florist (artificial flowers dan fresh flowers</a:t>
            </a:r>
            <a:r>
              <a:rPr lang="en-US" sz="1600" b="1" dirty="0" smtClean="0">
                <a:solidFill>
                  <a:srgbClr val="A14D07"/>
                </a:solidFill>
              </a:rPr>
              <a:t>)</a:t>
            </a:r>
            <a:endParaRPr lang="id-ID" sz="1600" b="1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Cashier</a:t>
            </a:r>
            <a:endParaRPr lang="en-US" sz="1600" b="1" baseline="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600" b="1" i="0" u="none" strike="noStrike" kern="1200" cap="none" spc="0" normalizeH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Flowers course</a:t>
            </a:r>
            <a:endParaRPr lang="en-US" sz="1600" b="1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sz="1600" b="1" baseline="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err="1" smtClean="0">
                <a:solidFill>
                  <a:srgbClr val="A14D07"/>
                </a:solidFill>
              </a:rPr>
              <a:t>Gudang</a:t>
            </a:r>
            <a:r>
              <a:rPr lang="en-US" sz="1600" b="1" dirty="0" smtClean="0">
                <a:solidFill>
                  <a:srgbClr val="A14D07"/>
                </a:solidFill>
              </a:rPr>
              <a:t> course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b="1" baseline="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b="1" baseline="0" dirty="0" smtClean="0">
                <a:solidFill>
                  <a:srgbClr val="A14D07"/>
                </a:solidFill>
              </a:rPr>
              <a:t>Main entrance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7950" y="1142984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PERABOT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000760" y="1571612"/>
            <a:ext cx="2786082" cy="4483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Foyer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err="1" smtClean="0">
                <a:solidFill>
                  <a:srgbClr val="A14D07"/>
                </a:solidFill>
              </a:rPr>
              <a:t>Meja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rangkai</a:t>
            </a:r>
            <a:r>
              <a:rPr lang="en-US" sz="1600" dirty="0" smtClean="0">
                <a:solidFill>
                  <a:srgbClr val="A14D07"/>
                </a:solidFill>
              </a:rPr>
              <a:t> functional, </a:t>
            </a:r>
            <a:r>
              <a:rPr lang="en-US" sz="1600" dirty="0" err="1" smtClean="0">
                <a:solidFill>
                  <a:srgbClr val="A14D07"/>
                </a:solidFill>
              </a:rPr>
              <a:t>kursi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fleksibel</a:t>
            </a:r>
            <a:r>
              <a:rPr lang="en-US" sz="1600" dirty="0" smtClean="0">
                <a:solidFill>
                  <a:srgbClr val="A14D07"/>
                </a:solidFill>
              </a:rPr>
              <a:t>, whiteboard, shelf display, </a:t>
            </a:r>
            <a:r>
              <a:rPr lang="en-US" sz="1600" dirty="0" err="1" smtClean="0">
                <a:solidFill>
                  <a:srgbClr val="A14D07"/>
                </a:solidFill>
              </a:rPr>
              <a:t>drowers</a:t>
            </a: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  <a:endParaRPr lang="id-ID" sz="1600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Idem*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space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foyer</a:t>
            </a:r>
            <a:endParaRPr lang="id-ID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dirty="0" smtClean="0">
              <a:solidFill>
                <a:srgbClr val="A14D07"/>
              </a:solidFill>
            </a:endParaRPr>
          </a:p>
        </p:txBody>
      </p:sp>
      <p:pic>
        <p:nvPicPr>
          <p:cNvPr id="10242" name="Picture 2" descr="D:\CHIN VEI\PICTURE\ALL PICTURE\BACKGROUND\CLIP ART\su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5" y="4586892"/>
            <a:ext cx="1500190" cy="20377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rgbClr val="5C0000"/>
                </a:solidFill>
                <a:latin typeface="Bradley Hand ITC" pitchFamily="66" charset="0"/>
              </a:rPr>
              <a:t>Pengunjung</a:t>
            </a:r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 4 ( </a:t>
            </a:r>
            <a:r>
              <a:rPr lang="en-US" sz="2000" b="1" dirty="0" err="1" smtClean="0">
                <a:solidFill>
                  <a:srgbClr val="5C0000"/>
                </a:solidFill>
                <a:latin typeface="Bradley Hand ITC" pitchFamily="66" charset="0"/>
              </a:rPr>
              <a:t>Melihat</a:t>
            </a:r>
            <a:r>
              <a:rPr lang="en-US" sz="2000" b="1" dirty="0" smtClean="0">
                <a:solidFill>
                  <a:srgbClr val="5C0000"/>
                </a:solidFill>
                <a:latin typeface="Bradley Hand ITC" pitchFamily="66" charset="0"/>
              </a:rPr>
              <a:t> Exhibition)</a:t>
            </a:r>
            <a:endParaRPr lang="id-ID" sz="2000" dirty="0">
              <a:solidFill>
                <a:srgbClr val="5C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00034" y="1428736"/>
            <a:ext cx="3000396" cy="462598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Datang </a:t>
            </a:r>
          </a:p>
          <a:p>
            <a:pPr>
              <a:buFontTx/>
              <a:buChar char="-"/>
            </a:pPr>
            <a:r>
              <a:rPr lang="id-ID" sz="1600" dirty="0" smtClean="0">
                <a:solidFill>
                  <a:srgbClr val="A14D07"/>
                </a:solidFill>
              </a:rPr>
              <a:t>Bertanya pada petugas</a:t>
            </a: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Melihat</a:t>
            </a:r>
            <a:r>
              <a:rPr lang="en-US" sz="1600" dirty="0" smtClean="0">
                <a:solidFill>
                  <a:srgbClr val="A14D07"/>
                </a:solidFill>
              </a:rPr>
              <a:t> exhibition centre</a:t>
            </a:r>
          </a:p>
          <a:p>
            <a:pPr>
              <a:buFontTx/>
              <a:buChar char="-"/>
            </a:pP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Duduk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santai</a:t>
            </a:r>
            <a:r>
              <a:rPr lang="en-US" sz="1600" dirty="0" smtClean="0">
                <a:solidFill>
                  <a:srgbClr val="A14D07"/>
                </a:solidFill>
              </a:rPr>
              <a:t>, </a:t>
            </a:r>
            <a:r>
              <a:rPr lang="en-US" sz="1600" dirty="0" err="1" smtClean="0">
                <a:solidFill>
                  <a:srgbClr val="A14D07"/>
                </a:solidFill>
              </a:rPr>
              <a:t>membaca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buku</a:t>
            </a:r>
            <a:r>
              <a:rPr lang="en-US" sz="1600" dirty="0" smtClean="0">
                <a:solidFill>
                  <a:srgbClr val="A14D07"/>
                </a:solidFill>
              </a:rPr>
              <a:t>, </a:t>
            </a:r>
            <a:r>
              <a:rPr lang="en-US" sz="1600" dirty="0" err="1" smtClean="0">
                <a:solidFill>
                  <a:srgbClr val="A14D07"/>
                </a:solidFill>
              </a:rPr>
              <a:t>mencari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informasi</a:t>
            </a: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Membeli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oleh-oleh</a:t>
            </a:r>
            <a:r>
              <a:rPr lang="en-US" sz="1600" dirty="0" smtClean="0">
                <a:solidFill>
                  <a:srgbClr val="A14D07"/>
                </a:solidFill>
              </a:rPr>
              <a:t>/ </a:t>
            </a:r>
            <a:r>
              <a:rPr lang="en-US" sz="1600" dirty="0" err="1" smtClean="0">
                <a:solidFill>
                  <a:srgbClr val="A14D07"/>
                </a:solidFill>
              </a:rPr>
              <a:t>bunga</a:t>
            </a: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Membayar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Menggunakan</a:t>
            </a:r>
            <a:r>
              <a:rPr lang="en-US" sz="1600" dirty="0" smtClean="0">
                <a:solidFill>
                  <a:srgbClr val="A14D07"/>
                </a:solidFill>
              </a:rPr>
              <a:t> toilet</a:t>
            </a:r>
          </a:p>
          <a:p>
            <a:pPr>
              <a:buFontTx/>
              <a:buChar char="-"/>
            </a:pPr>
            <a:r>
              <a:rPr lang="en-US" sz="1600" dirty="0" err="1" smtClean="0">
                <a:solidFill>
                  <a:srgbClr val="A14D07"/>
                </a:solidFill>
              </a:rPr>
              <a:t>Pulang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dari</a:t>
            </a:r>
            <a:r>
              <a:rPr lang="en-US" sz="1600" dirty="0" smtClean="0">
                <a:solidFill>
                  <a:srgbClr val="A14D07"/>
                </a:solidFill>
              </a:rPr>
              <a:t> retail</a:t>
            </a:r>
          </a:p>
          <a:p>
            <a:pPr>
              <a:buNone/>
            </a:pPr>
            <a:endParaRPr lang="en-US" sz="1600" dirty="0" smtClean="0">
              <a:solidFill>
                <a:srgbClr val="A14D07"/>
              </a:solidFill>
            </a:endParaRPr>
          </a:p>
          <a:p>
            <a:pPr>
              <a:buFontTx/>
              <a:buChar char="-"/>
            </a:pPr>
            <a:endParaRPr lang="en-US" sz="1600" dirty="0" smtClean="0">
              <a:solidFill>
                <a:srgbClr val="A14D07"/>
              </a:solidFill>
              <a:latin typeface="+mj-lt"/>
            </a:endParaRPr>
          </a:p>
          <a:p>
            <a:pPr>
              <a:buFontTx/>
              <a:buChar char="-"/>
            </a:pPr>
            <a:endParaRPr lang="id-ID" sz="1600" dirty="0" smtClean="0">
              <a:solidFill>
                <a:srgbClr val="A14D07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62" y="1071546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AKTIFITAS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00430" y="1428736"/>
            <a:ext cx="2643206" cy="4643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d-ID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Main entrance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Receptionist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Temporary court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Lounge &amp; information centre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Florist/gift shop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b="1" dirty="0" smtClean="0">
                <a:solidFill>
                  <a:srgbClr val="A14D07"/>
                </a:solidFill>
              </a:rPr>
              <a:t>Cashier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Main</a:t>
            </a:r>
            <a:r>
              <a:rPr kumimoji="0" lang="en-US" sz="1600" b="1" i="0" u="none" strike="noStrike" kern="1200" cap="none" spc="0" normalizeH="0" noProof="0" dirty="0" smtClean="0">
                <a:ln>
                  <a:noFill/>
                </a:ln>
                <a:solidFill>
                  <a:srgbClr val="A14D07"/>
                </a:solidFill>
                <a:effectLst/>
                <a:uLnTx/>
                <a:uFillTx/>
              </a:rPr>
              <a:t> entrance</a:t>
            </a: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rgbClr val="A14D07"/>
              </a:solidFill>
              <a:effectLst/>
              <a:uLnTx/>
              <a:uFillTx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54" y="107154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RUANG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388" y="107154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chemeClr val="accent6">
                    <a:lumMod val="50000"/>
                  </a:schemeClr>
                </a:solidFill>
              </a:rPr>
              <a:t>KEB. PERABOT</a:t>
            </a:r>
            <a:endParaRPr lang="id-ID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4572008"/>
            <a:ext cx="64294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Kesimpulan</a:t>
            </a:r>
            <a:r>
              <a:rPr lang="en-US" b="1" dirty="0" smtClean="0"/>
              <a:t> :</a:t>
            </a:r>
          </a:p>
          <a:p>
            <a:r>
              <a:rPr lang="en-US" dirty="0" smtClean="0">
                <a:solidFill>
                  <a:srgbClr val="642F04"/>
                </a:solidFill>
              </a:rPr>
              <a:t>Dari data </a:t>
            </a:r>
            <a:r>
              <a:rPr lang="en-US" dirty="0" err="1" smtClean="0">
                <a:solidFill>
                  <a:srgbClr val="642F04"/>
                </a:solidFill>
              </a:rPr>
              <a:t>aktifitas</a:t>
            </a:r>
            <a:r>
              <a:rPr lang="en-US" dirty="0" smtClean="0">
                <a:solidFill>
                  <a:srgbClr val="642F04"/>
                </a:solidFill>
              </a:rPr>
              <a:t> </a:t>
            </a:r>
            <a:r>
              <a:rPr lang="en-US" dirty="0" err="1" smtClean="0">
                <a:solidFill>
                  <a:srgbClr val="642F04"/>
                </a:solidFill>
              </a:rPr>
              <a:t>dan</a:t>
            </a:r>
            <a:r>
              <a:rPr lang="en-US" dirty="0" smtClean="0">
                <a:solidFill>
                  <a:srgbClr val="642F04"/>
                </a:solidFill>
              </a:rPr>
              <a:t> </a:t>
            </a:r>
            <a:r>
              <a:rPr lang="en-US" dirty="0" err="1" smtClean="0">
                <a:solidFill>
                  <a:srgbClr val="642F04"/>
                </a:solidFill>
              </a:rPr>
              <a:t>kebutuhan</a:t>
            </a:r>
            <a:r>
              <a:rPr lang="en-US" dirty="0" smtClean="0">
                <a:solidFill>
                  <a:srgbClr val="642F04"/>
                </a:solidFill>
              </a:rPr>
              <a:t>  </a:t>
            </a:r>
            <a:r>
              <a:rPr lang="en-US" dirty="0" err="1" smtClean="0">
                <a:solidFill>
                  <a:srgbClr val="642F04"/>
                </a:solidFill>
              </a:rPr>
              <a:t>ditemukan</a:t>
            </a:r>
            <a:r>
              <a:rPr lang="en-US" dirty="0" smtClean="0">
                <a:solidFill>
                  <a:srgbClr val="642F04"/>
                </a:solidFill>
              </a:rPr>
              <a:t> FASILITAS </a:t>
            </a:r>
            <a:r>
              <a:rPr lang="en-US" dirty="0" err="1" smtClean="0">
                <a:solidFill>
                  <a:srgbClr val="642F04"/>
                </a:solidFill>
              </a:rPr>
              <a:t>untuk</a:t>
            </a:r>
            <a:r>
              <a:rPr lang="en-US" dirty="0" smtClean="0">
                <a:solidFill>
                  <a:srgbClr val="642F04"/>
                </a:solidFill>
              </a:rPr>
              <a:t> florist </a:t>
            </a:r>
            <a:r>
              <a:rPr lang="en-US" dirty="0" err="1" smtClean="0">
                <a:solidFill>
                  <a:srgbClr val="642F04"/>
                </a:solidFill>
              </a:rPr>
              <a:t>ini</a:t>
            </a:r>
            <a:r>
              <a:rPr lang="en-US" dirty="0" smtClean="0">
                <a:solidFill>
                  <a:srgbClr val="642F04"/>
                </a:solidFill>
              </a:rPr>
              <a:t>. </a:t>
            </a:r>
            <a:r>
              <a:rPr lang="en-US" dirty="0" err="1" smtClean="0">
                <a:solidFill>
                  <a:srgbClr val="642F04"/>
                </a:solidFill>
              </a:rPr>
              <a:t>Diantaranya</a:t>
            </a:r>
            <a:r>
              <a:rPr lang="en-US" dirty="0" smtClean="0">
                <a:solidFill>
                  <a:srgbClr val="642F04"/>
                </a:solidFill>
              </a:rPr>
              <a:t>: </a:t>
            </a:r>
          </a:p>
          <a:p>
            <a:endParaRPr lang="en-US" dirty="0" smtClean="0">
              <a:solidFill>
                <a:srgbClr val="642F04"/>
              </a:solidFill>
            </a:endParaRPr>
          </a:p>
          <a:p>
            <a:r>
              <a:rPr lang="en-US" i="1" dirty="0" smtClean="0">
                <a:solidFill>
                  <a:srgbClr val="642F04"/>
                </a:solidFill>
              </a:rPr>
              <a:t>Main entrance, Receptionist, Lounge, Florist, Gift shop, Bar, Flowers Course, Staff </a:t>
            </a:r>
            <a:r>
              <a:rPr lang="en-US" i="1" dirty="0" err="1" smtClean="0">
                <a:solidFill>
                  <a:srgbClr val="642F04"/>
                </a:solidFill>
              </a:rPr>
              <a:t>dan</a:t>
            </a:r>
            <a:r>
              <a:rPr lang="en-US" i="1" dirty="0" smtClean="0">
                <a:solidFill>
                  <a:srgbClr val="642F04"/>
                </a:solidFill>
              </a:rPr>
              <a:t> </a:t>
            </a:r>
            <a:r>
              <a:rPr lang="en-US" i="1" dirty="0" err="1" smtClean="0">
                <a:solidFill>
                  <a:srgbClr val="642F04"/>
                </a:solidFill>
              </a:rPr>
              <a:t>Karyawan</a:t>
            </a:r>
            <a:r>
              <a:rPr lang="en-US" i="1" dirty="0" smtClean="0">
                <a:solidFill>
                  <a:srgbClr val="642F04"/>
                </a:solidFill>
              </a:rPr>
              <a:t>, Toilet, Wrapping, </a:t>
            </a:r>
            <a:r>
              <a:rPr lang="en-US" i="1" dirty="0" err="1" smtClean="0">
                <a:solidFill>
                  <a:srgbClr val="642F04"/>
                </a:solidFill>
              </a:rPr>
              <a:t>dan</a:t>
            </a:r>
            <a:r>
              <a:rPr lang="en-US" i="1" dirty="0" smtClean="0">
                <a:solidFill>
                  <a:srgbClr val="642F04"/>
                </a:solidFill>
              </a:rPr>
              <a:t> Cashier</a:t>
            </a:r>
            <a:endParaRPr lang="en-US" i="1" dirty="0">
              <a:solidFill>
                <a:srgbClr val="642F04"/>
              </a:solidFill>
            </a:endParaRPr>
          </a:p>
        </p:txBody>
      </p:sp>
      <p:pic>
        <p:nvPicPr>
          <p:cNvPr id="11266" name="Picture 2" descr="D:\CHIN VEI\PICTURE\ALL PICTURE\BACKGROUND\CLIP ART\su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3581400"/>
            <a:ext cx="2077298" cy="2821663"/>
          </a:xfrm>
          <a:prstGeom prst="rect">
            <a:avLst/>
          </a:prstGeom>
          <a:noFill/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72198" y="1357298"/>
            <a:ext cx="2786082" cy="4483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Foyer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err="1" smtClean="0">
                <a:solidFill>
                  <a:srgbClr val="A14D07"/>
                </a:solidFill>
              </a:rPr>
              <a:t>Sirkulasi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(</a:t>
            </a:r>
            <a:r>
              <a:rPr lang="en-US" sz="1600" dirty="0" err="1" smtClean="0">
                <a:solidFill>
                  <a:srgbClr val="A14D07"/>
                </a:solidFill>
              </a:rPr>
              <a:t>untuk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kepentingan</a:t>
            </a:r>
            <a:r>
              <a:rPr lang="en-US" sz="1600" dirty="0" smtClean="0">
                <a:solidFill>
                  <a:srgbClr val="A14D07"/>
                </a:solidFill>
              </a:rPr>
              <a:t> </a:t>
            </a:r>
            <a:r>
              <a:rPr lang="en-US" sz="1600" dirty="0" err="1" smtClean="0">
                <a:solidFill>
                  <a:srgbClr val="A14D07"/>
                </a:solidFill>
              </a:rPr>
              <a:t>pameran</a:t>
            </a:r>
            <a:r>
              <a:rPr lang="en-US" sz="1600" dirty="0" smtClean="0">
                <a:solidFill>
                  <a:srgbClr val="A14D07"/>
                </a:solidFill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id-ID" sz="1600" dirty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id-ID" sz="1600" dirty="0" smtClean="0">
                <a:solidFill>
                  <a:srgbClr val="A14D07"/>
                </a:solidFill>
              </a:rPr>
              <a:t>Idem*</a:t>
            </a:r>
            <a:endParaRPr lang="en-US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Idem*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Toilet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600" dirty="0" smtClean="0">
                <a:solidFill>
                  <a:srgbClr val="A14D07"/>
                </a:solidFill>
              </a:rPr>
              <a:t>foyer</a:t>
            </a:r>
            <a:endParaRPr lang="id-ID" sz="1600" dirty="0" smtClean="0">
              <a:solidFill>
                <a:srgbClr val="A14D07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id-ID" sz="1600" dirty="0" smtClean="0">
              <a:solidFill>
                <a:srgbClr val="A14D0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373</Words>
  <Application>Microsoft Office PowerPoint</Application>
  <PresentationFormat>On-screen Show (4:3)</PresentationFormat>
  <Paragraphs>148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Aktifitas-Kebutuhan pengunjung 1  (Membeli bunga &amp; ordering/pemesanan)</vt:lpstr>
      <vt:lpstr>Pengunjung 2 (menggunakan fasilitas lengkap)</vt:lpstr>
      <vt:lpstr>Pengunjung 3 (Kursus)</vt:lpstr>
      <vt:lpstr>Pengunjung 4 ( Melihat Exhibition)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Aktifitas-Kebutuhan pengunjung 1  (Membeli bunga &amp; ordering/pemesanan)</dc:title>
  <dc:creator>User</dc:creator>
  <cp:lastModifiedBy>User</cp:lastModifiedBy>
  <cp:revision>20</cp:revision>
  <dcterms:created xsi:type="dcterms:W3CDTF">2010-06-21T12:22:50Z</dcterms:created>
  <dcterms:modified xsi:type="dcterms:W3CDTF">2010-06-23T14:31:00Z</dcterms:modified>
</cp:coreProperties>
</file>