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69" r:id="rId30"/>
    <p:sldId id="270" r:id="rId31"/>
    <p:sldId id="292" r:id="rId32"/>
    <p:sldId id="293" r:id="rId33"/>
    <p:sldId id="294" r:id="rId34"/>
    <p:sldId id="272" r:id="rId35"/>
    <p:sldId id="273" r:id="rId36"/>
    <p:sldId id="274" r:id="rId37"/>
    <p:sldId id="275" r:id="rId38"/>
    <p:sldId id="276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104" autoAdjust="0"/>
  </p:normalViewPr>
  <p:slideViewPr>
    <p:cSldViewPr>
      <p:cViewPr varScale="1">
        <p:scale>
          <a:sx n="72" d="100"/>
          <a:sy n="72" d="100"/>
        </p:scale>
        <p:origin x="-13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780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FF93F-04DE-442A-9922-3D415B8EB917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1541C6-4590-4AD0-BBB0-CA86865976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Good afternoon my examiner and my adviser</a:t>
            </a:r>
          </a:p>
          <a:p>
            <a:r>
              <a:rPr lang="en-US" dirty="0" smtClean="0"/>
              <a:t>My name is </a:t>
            </a:r>
            <a:r>
              <a:rPr lang="en-US" dirty="0" err="1" smtClean="0"/>
              <a:t>andy</a:t>
            </a:r>
            <a:r>
              <a:rPr lang="en-US" dirty="0" smtClean="0"/>
              <a:t> and now I want to present my thesis</a:t>
            </a:r>
          </a:p>
          <a:p>
            <a:r>
              <a:rPr lang="en-US" dirty="0" smtClean="0"/>
              <a:t>Planning</a:t>
            </a:r>
            <a:r>
              <a:rPr lang="en-US" baseline="0" dirty="0" smtClean="0"/>
              <a:t> and application design development for production planning and inventory control in </a:t>
            </a:r>
            <a:r>
              <a:rPr lang="en-US" baseline="0" dirty="0" err="1" smtClean="0"/>
              <a:t>balatif</a:t>
            </a:r>
            <a:r>
              <a:rPr lang="en-US" baseline="0" dirty="0" smtClean="0"/>
              <a:t> company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1541C6-4590-4AD0-BBB0-CA868659766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B2DC-4535-4F50-921E-4460296EF1E2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0F4E-698B-4CE8-B27F-EE6F0C89EA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B2DC-4535-4F50-921E-4460296EF1E2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0F4E-698B-4CE8-B27F-EE6F0C89EA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B2DC-4535-4F50-921E-4460296EF1E2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0F4E-698B-4CE8-B27F-EE6F0C89EA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B2DC-4535-4F50-921E-4460296EF1E2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0F4E-698B-4CE8-B27F-EE6F0C89EA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B2DC-4535-4F50-921E-4460296EF1E2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0F4E-698B-4CE8-B27F-EE6F0C89EA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B2DC-4535-4F50-921E-4460296EF1E2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0F4E-698B-4CE8-B27F-EE6F0C89EA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B2DC-4535-4F50-921E-4460296EF1E2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0F4E-698B-4CE8-B27F-EE6F0C89EA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B2DC-4535-4F50-921E-4460296EF1E2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0F4E-698B-4CE8-B27F-EE6F0C89EA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B2DC-4535-4F50-921E-4460296EF1E2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0F4E-698B-4CE8-B27F-EE6F0C89EA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B2DC-4535-4F50-921E-4460296EF1E2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0F4E-698B-4CE8-B27F-EE6F0C89EA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B2DC-4535-4F50-921E-4460296EF1E2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8B90F4E-698B-4CE8-B27F-EE6F0C89EA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352B2DC-4535-4F50-921E-4460296EF1E2}" type="datetimeFigureOut">
              <a:rPr lang="en-US" smtClean="0"/>
              <a:pPr/>
              <a:t>6/14/2011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8B90F4E-698B-4CE8-B27F-EE6F0C89EA8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2971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Planning and Application Design Development for </a:t>
            </a:r>
            <a:r>
              <a:rPr lang="en-US" dirty="0" err="1" smtClean="0"/>
              <a:t>Prodution</a:t>
            </a:r>
            <a:r>
              <a:rPr lang="en-US" dirty="0" smtClean="0"/>
              <a:t> Planning and Inventory Control in </a:t>
            </a:r>
            <a:r>
              <a:rPr lang="en-US" dirty="0" err="1" smtClean="0"/>
              <a:t>Balatif</a:t>
            </a:r>
            <a:r>
              <a:rPr lang="en-US" dirty="0" smtClean="0"/>
              <a:t> Company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267200"/>
            <a:ext cx="7854696" cy="713936"/>
          </a:xfrm>
        </p:spPr>
        <p:txBody>
          <a:bodyPr/>
          <a:lstStyle/>
          <a:p>
            <a:pPr algn="l"/>
            <a:r>
              <a:rPr lang="en-US" dirty="0" smtClean="0"/>
              <a:t>Andy </a:t>
            </a:r>
            <a:r>
              <a:rPr lang="en-US" dirty="0" err="1" smtClean="0"/>
              <a:t>Tendean</a:t>
            </a:r>
            <a:r>
              <a:rPr lang="en-US" dirty="0" smtClean="0"/>
              <a:t> - 26407098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DFD Level 1 (page 26)</a:t>
            </a:r>
            <a:endParaRPr lang="en-US" dirty="0"/>
          </a:p>
        </p:txBody>
      </p:sp>
      <p:pic>
        <p:nvPicPr>
          <p:cNvPr id="4" name="Content Placeholder 3" descr="level1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371600"/>
            <a:ext cx="9144000" cy="5486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DFD Level 2 (page 27)</a:t>
            </a:r>
            <a:endParaRPr lang="en-US" dirty="0"/>
          </a:p>
        </p:txBody>
      </p:sp>
      <p:pic>
        <p:nvPicPr>
          <p:cNvPr id="6" name="Content Placeholder 5" descr="level1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47800"/>
            <a:ext cx="9144000" cy="5410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DFD Level 2.2.1 (page 28)</a:t>
            </a:r>
            <a:endParaRPr lang="en-US" dirty="0"/>
          </a:p>
        </p:txBody>
      </p:sp>
      <p:pic>
        <p:nvPicPr>
          <p:cNvPr id="4" name="Content Placeholder 3" descr="level2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828800"/>
            <a:ext cx="9144000" cy="5029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Forecasting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Moving Average(page 29)</a:t>
            </a:r>
          </a:p>
          <a:p>
            <a:endParaRPr lang="en-US" dirty="0"/>
          </a:p>
        </p:txBody>
      </p:sp>
      <p:pic>
        <p:nvPicPr>
          <p:cNvPr id="4" name="Picture 3" descr="M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9200" y="1905000"/>
            <a:ext cx="3076575" cy="472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Forecasting(cont.)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Trend Linear(page 30)</a:t>
            </a:r>
            <a:endParaRPr lang="en-US" dirty="0"/>
          </a:p>
        </p:txBody>
      </p:sp>
      <p:pic>
        <p:nvPicPr>
          <p:cNvPr id="4" name="Picture 3" descr="Tre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19600" y="1981200"/>
            <a:ext cx="3429000" cy="4674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Forecasting(cont.)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Winter(page 30)</a:t>
            </a:r>
            <a:endParaRPr lang="en-US" dirty="0"/>
          </a:p>
        </p:txBody>
      </p:sp>
      <p:pic>
        <p:nvPicPr>
          <p:cNvPr id="4" name="Picture 3" descr="Wint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91000" y="1828800"/>
            <a:ext cx="3048000" cy="48516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Forecasting(cont.)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Exponential Smoothing</a:t>
            </a:r>
          </a:p>
          <a:p>
            <a:pPr>
              <a:buNone/>
            </a:pPr>
            <a:r>
              <a:rPr lang="en-US" dirty="0" smtClean="0"/>
              <a:t>(page 31)</a:t>
            </a:r>
            <a:endParaRPr lang="en-US" dirty="0"/>
          </a:p>
        </p:txBody>
      </p:sp>
      <p:pic>
        <p:nvPicPr>
          <p:cNvPr id="4" name="Picture 3" descr="Smooth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905000"/>
            <a:ext cx="3810000" cy="495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Flowchart Forecasting(cont.)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Double Exponential</a:t>
            </a:r>
          </a:p>
          <a:p>
            <a:pPr>
              <a:buNone/>
            </a:pPr>
            <a:r>
              <a:rPr lang="en-US" dirty="0" smtClean="0"/>
              <a:t>Smoothing(page 32)</a:t>
            </a:r>
            <a:endParaRPr lang="en-US" dirty="0"/>
          </a:p>
        </p:txBody>
      </p:sp>
      <p:pic>
        <p:nvPicPr>
          <p:cNvPr id="4" name="Picture 3" descr="Dsmooth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0" y="1676401"/>
            <a:ext cx="5048250" cy="51053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</a:t>
            </a:r>
            <a:r>
              <a:rPr lang="en-US" dirty="0" smtClean="0"/>
              <a:t>Error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Average Error(page 33)</a:t>
            </a:r>
            <a:endParaRPr lang="en-US" dirty="0"/>
          </a:p>
        </p:txBody>
      </p:sp>
      <p:pic>
        <p:nvPicPr>
          <p:cNvPr id="4" name="Picture 3" descr="A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5800" y="2057400"/>
            <a:ext cx="2743200" cy="32339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Error(cont.)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 Absolute Deviation</a:t>
            </a:r>
          </a:p>
          <a:p>
            <a:pPr>
              <a:buNone/>
            </a:pPr>
            <a:r>
              <a:rPr lang="en-US" dirty="0" smtClean="0"/>
              <a:t>(page 33)</a:t>
            </a:r>
            <a:endParaRPr lang="en-US" dirty="0"/>
          </a:p>
        </p:txBody>
      </p:sp>
      <p:pic>
        <p:nvPicPr>
          <p:cNvPr id="4" name="Picture 3" descr="M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00600" y="1981200"/>
            <a:ext cx="3276600" cy="38627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Balatif</a:t>
            </a:r>
            <a:r>
              <a:rPr lang="en-US" sz="2800" dirty="0" smtClean="0"/>
              <a:t> is a company which runs in medicine business.</a:t>
            </a:r>
          </a:p>
          <a:p>
            <a:r>
              <a:rPr lang="en-US" sz="2800" dirty="0" err="1" smtClean="0"/>
              <a:t>Balatif</a:t>
            </a:r>
            <a:r>
              <a:rPr lang="en-US" sz="2800" dirty="0" smtClean="0"/>
              <a:t> sell medicine especially herbal medicine and supplement.</a:t>
            </a:r>
          </a:p>
          <a:p>
            <a:r>
              <a:rPr lang="en-US" sz="2800" dirty="0" err="1" smtClean="0"/>
              <a:t>Balatif</a:t>
            </a:r>
            <a:r>
              <a:rPr lang="en-US" sz="2800" dirty="0" smtClean="0"/>
              <a:t> using human decision for decide sales for next period.</a:t>
            </a:r>
          </a:p>
          <a:p>
            <a:r>
              <a:rPr lang="en-US" sz="2800" dirty="0" smtClean="0"/>
              <a:t>This company often lack good stock and determine the amount of the raw material.</a:t>
            </a:r>
          </a:p>
          <a:p>
            <a:endParaRPr lang="en-US" sz="2800" dirty="0" smtClean="0"/>
          </a:p>
          <a:p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Error(cont.)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 Squared Error</a:t>
            </a:r>
          </a:p>
          <a:p>
            <a:pPr>
              <a:buNone/>
            </a:pPr>
            <a:r>
              <a:rPr lang="en-US" dirty="0" smtClean="0"/>
              <a:t>(page 34)</a:t>
            </a:r>
            <a:endParaRPr lang="en-US" dirty="0"/>
          </a:p>
        </p:txBody>
      </p:sp>
      <p:pic>
        <p:nvPicPr>
          <p:cNvPr id="4" name="Picture 3" descr="MS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8600" y="2057400"/>
            <a:ext cx="4038600" cy="4705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Error(cont.)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 Absolute Percentage</a:t>
            </a:r>
          </a:p>
          <a:p>
            <a:pPr>
              <a:buNone/>
            </a:pPr>
            <a:r>
              <a:rPr lang="en-US" dirty="0" smtClean="0"/>
              <a:t>Error(page 34)</a:t>
            </a:r>
            <a:endParaRPr lang="en-US" dirty="0"/>
          </a:p>
        </p:txBody>
      </p:sp>
      <p:pic>
        <p:nvPicPr>
          <p:cNvPr id="4" name="Picture 3" descr="MAP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4400" y="2057400"/>
            <a:ext cx="3581400" cy="4616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Lot </a:t>
            </a:r>
            <a:r>
              <a:rPr lang="en-US" dirty="0" smtClean="0"/>
              <a:t>Sizing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Lot-For-Lot(page 35)</a:t>
            </a:r>
            <a:endParaRPr lang="en-US" dirty="0"/>
          </a:p>
        </p:txBody>
      </p:sp>
      <p:pic>
        <p:nvPicPr>
          <p:cNvPr id="4" name="Picture 3" descr="L4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14800" y="2057400"/>
            <a:ext cx="3962400" cy="4671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Lot Sizing(cont.)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Fixed Order Quantity</a:t>
            </a:r>
          </a:p>
          <a:p>
            <a:pPr>
              <a:buNone/>
            </a:pPr>
            <a:r>
              <a:rPr lang="en-US" dirty="0" smtClean="0"/>
              <a:t>(page 35)</a:t>
            </a:r>
            <a:endParaRPr lang="en-US" dirty="0"/>
          </a:p>
        </p:txBody>
      </p:sp>
      <p:pic>
        <p:nvPicPr>
          <p:cNvPr id="4" name="Picture 3" descr="FO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2400" y="1904999"/>
            <a:ext cx="3733800" cy="49464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Lot Sizing(cont.)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Fixed Order Period</a:t>
            </a:r>
          </a:p>
          <a:p>
            <a:pPr>
              <a:buNone/>
            </a:pPr>
            <a:r>
              <a:rPr lang="en-US" dirty="0" smtClean="0"/>
              <a:t>(page 36)</a:t>
            </a:r>
            <a:endParaRPr lang="en-US" dirty="0"/>
          </a:p>
        </p:txBody>
      </p:sp>
      <p:pic>
        <p:nvPicPr>
          <p:cNvPr id="4" name="Picture 3" descr="FO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33800" y="1981200"/>
            <a:ext cx="3810000" cy="45948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dirty="0" smtClean="0"/>
              <a:t>Flowchart Lot Sizing(cont.)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Silver Meal(page 37)</a:t>
            </a:r>
            <a:endParaRPr lang="en-US" dirty="0"/>
          </a:p>
        </p:txBody>
      </p:sp>
      <p:pic>
        <p:nvPicPr>
          <p:cNvPr id="4" name="Picture 3" descr="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8600" y="1905000"/>
            <a:ext cx="4038600" cy="4752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Lot Sizing(cont.)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Least Unit Cost</a:t>
            </a:r>
          </a:p>
          <a:p>
            <a:pPr>
              <a:buNone/>
            </a:pPr>
            <a:r>
              <a:rPr lang="en-US" dirty="0" smtClean="0"/>
              <a:t>(page 38)</a:t>
            </a:r>
            <a:endParaRPr lang="en-US" dirty="0"/>
          </a:p>
        </p:txBody>
      </p:sp>
      <p:pic>
        <p:nvPicPr>
          <p:cNvPr id="4" name="Picture 3" descr="LU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5200" y="1905000"/>
            <a:ext cx="4419600" cy="4752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Lot Sizing(cont.)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Past Period Balancing</a:t>
            </a:r>
          </a:p>
          <a:p>
            <a:pPr>
              <a:buNone/>
            </a:pPr>
            <a:r>
              <a:rPr lang="en-US" dirty="0" smtClean="0"/>
              <a:t>(page 39)</a:t>
            </a:r>
            <a:endParaRPr lang="en-US" dirty="0"/>
          </a:p>
        </p:txBody>
      </p:sp>
      <p:pic>
        <p:nvPicPr>
          <p:cNvPr id="4" name="Picture 3" descr="PP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38625" y="1905000"/>
            <a:ext cx="3838575" cy="4752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Lot Sizing(cont.)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Wagner Within(page 40)</a:t>
            </a:r>
            <a:endParaRPr lang="en-US" dirty="0"/>
          </a:p>
        </p:txBody>
      </p:sp>
      <p:pic>
        <p:nvPicPr>
          <p:cNvPr id="4" name="Picture 3" descr="W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057400"/>
            <a:ext cx="3352800" cy="4561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ERD Conceptual(page 41)</a:t>
            </a:r>
            <a:endParaRPr lang="en-US" dirty="0"/>
          </a:p>
        </p:txBody>
      </p:sp>
      <p:pic>
        <p:nvPicPr>
          <p:cNvPr id="4" name="Content Placeholder 3" descr="conceptu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828800"/>
            <a:ext cx="9144000" cy="5029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dirty="0" smtClean="0"/>
              <a:t>Research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410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How to make forecasting system using Moving Average, Trend Linear, Winter, Exponential Smoothing, and Double Exponential.</a:t>
            </a:r>
          </a:p>
          <a:p>
            <a:r>
              <a:rPr lang="en-US" sz="2800" dirty="0" smtClean="0"/>
              <a:t>How to make Master Production Scheduling system and Material Requirements Planning system with lot sizing considerate using Lot-for-lot, Fixed Order Quantity, Fixed Order Period, Silver Meal, Least Unit Cost, Part Period Balancing, and Wagner Within.</a:t>
            </a:r>
          </a:p>
          <a:p>
            <a:r>
              <a:rPr lang="en-US" sz="2800" dirty="0" smtClean="0"/>
              <a:t>How to help </a:t>
            </a:r>
            <a:r>
              <a:rPr lang="en-US" sz="2800" dirty="0" err="1" smtClean="0"/>
              <a:t>Balatif</a:t>
            </a:r>
            <a:r>
              <a:rPr lang="en-US" sz="2800" dirty="0" smtClean="0"/>
              <a:t> to give </a:t>
            </a:r>
            <a:r>
              <a:rPr lang="en-US" sz="2800" smtClean="0"/>
              <a:t>information about how many </a:t>
            </a:r>
            <a:r>
              <a:rPr lang="en-US" sz="2800" dirty="0" smtClean="0"/>
              <a:t>raw material needed in the next period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ERD Physical(page 42)</a:t>
            </a:r>
            <a:endParaRPr lang="en-US" dirty="0"/>
          </a:p>
        </p:txBody>
      </p:sp>
      <p:pic>
        <p:nvPicPr>
          <p:cNvPr id="4" name="Content Placeholder 3" descr="physic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905000"/>
            <a:ext cx="9144000" cy="4953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Arkavit</a:t>
            </a:r>
            <a:r>
              <a:rPr lang="en-US" dirty="0" smtClean="0"/>
              <a:t> Tablet Strip 10/10 </a:t>
            </a:r>
            <a:r>
              <a:rPr lang="en-US" dirty="0" err="1" smtClean="0"/>
              <a:t>Ungu</a:t>
            </a:r>
            <a:endParaRPr lang="en-US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438400"/>
            <a:ext cx="66294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Arkavit</a:t>
            </a:r>
            <a:r>
              <a:rPr lang="en-US" dirty="0" smtClean="0"/>
              <a:t> Tablet Strip 10/10 </a:t>
            </a:r>
            <a:r>
              <a:rPr lang="en-US" dirty="0" err="1" smtClean="0"/>
              <a:t>Ungu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MP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2438400"/>
            <a:ext cx="8535473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Alkohol</a:t>
            </a:r>
            <a:r>
              <a:rPr lang="en-US" dirty="0" smtClean="0"/>
              <a:t> 96</a:t>
            </a:r>
            <a:r>
              <a:rPr lang="en-US" dirty="0" smtClean="0"/>
              <a:t>% </a:t>
            </a:r>
            <a:endParaRPr lang="en-US" dirty="0"/>
          </a:p>
        </p:txBody>
      </p:sp>
      <p:pic>
        <p:nvPicPr>
          <p:cNvPr id="4" name="Picture 3" descr="MRP_alcoho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590800"/>
            <a:ext cx="8392697" cy="35814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This application is match with Moving Average, Trend Linear, Winter, Exponential Smoothing, and Double Exponential Smoothing.</a:t>
            </a:r>
          </a:p>
          <a:p>
            <a:r>
              <a:rPr lang="en-US" sz="2800" dirty="0" smtClean="0"/>
              <a:t> This application can give information about sales order that will happen in the next period.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This application is match with Lot-for-lot, Fixed Order Quantity, Fixed Order Period, Silver Meal, Least Unit Cost, Part Period Balancing, and Wagner Within.</a:t>
            </a:r>
          </a:p>
          <a:p>
            <a:r>
              <a:rPr lang="en-US" sz="2800" dirty="0" smtClean="0"/>
              <a:t>The result from validation testing showed the calculation of this application is match with manual’s calculation.</a:t>
            </a:r>
          </a:p>
          <a:p>
            <a:r>
              <a:rPr lang="en-US" sz="2800" dirty="0" smtClean="0"/>
              <a:t>This application can give information about raw material needed in the next period.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From the result of questionnaire, we know that overall the program is consider good by the respondent.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application can be developed with using ARIMA method.</a:t>
            </a:r>
          </a:p>
          <a:p>
            <a:r>
              <a:rPr lang="en-US" dirty="0" smtClean="0"/>
              <a:t>This application can be developed with using daily scheduling.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r>
              <a:rPr lang="en-US" dirty="0" smtClean="0"/>
              <a:t>Thank You for Your Attention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Thesis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To make forecasting and scheduling system for </a:t>
            </a:r>
            <a:r>
              <a:rPr lang="en-US" sz="2800" dirty="0" err="1" smtClean="0"/>
              <a:t>Balatif</a:t>
            </a:r>
            <a:r>
              <a:rPr lang="en-US" sz="2800" dirty="0" smtClean="0"/>
              <a:t> company  for help give information about how many raw material needed in the next period.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922520"/>
          </a:xfrm>
        </p:spPr>
        <p:txBody>
          <a:bodyPr>
            <a:noAutofit/>
          </a:bodyPr>
          <a:lstStyle/>
          <a:p>
            <a:r>
              <a:rPr lang="en-US" sz="2800" dirty="0" smtClean="0"/>
              <a:t>Input from </a:t>
            </a:r>
            <a:r>
              <a:rPr lang="en-US" sz="2800" dirty="0" err="1" smtClean="0"/>
              <a:t>Balatif</a:t>
            </a:r>
            <a:r>
              <a:rPr lang="en-US" sz="2800" dirty="0" smtClean="0"/>
              <a:t> </a:t>
            </a:r>
            <a:r>
              <a:rPr lang="en-US" sz="2800" smtClean="0"/>
              <a:t>company sales for 2 years</a:t>
            </a:r>
            <a:endParaRPr lang="en-US" sz="2800" dirty="0" smtClean="0"/>
          </a:p>
          <a:p>
            <a:r>
              <a:rPr lang="en-US" sz="2800" dirty="0" smtClean="0"/>
              <a:t>Increase from thesis “Design and Making of Calculation Cost of Goods Manufactured System for Pharmaceutical Products at PT. </a:t>
            </a:r>
            <a:r>
              <a:rPr lang="en-US" sz="2800" dirty="0" err="1" smtClean="0"/>
              <a:t>Balatif</a:t>
            </a:r>
            <a:r>
              <a:rPr lang="en-US" sz="2800" dirty="0" smtClean="0"/>
              <a:t> with Process Costing Method” in form of calculation raw material.</a:t>
            </a:r>
          </a:p>
          <a:p>
            <a:r>
              <a:rPr lang="en-US" sz="2800" dirty="0" smtClean="0"/>
              <a:t>Get stock data, user data, product data and Bill of Material data from thesis “Design and Making of Calculation Cost of Goods Manufactured System for Pharmaceutical Products at PT. </a:t>
            </a:r>
            <a:r>
              <a:rPr lang="en-US" sz="2800" dirty="0" err="1" smtClean="0"/>
              <a:t>Balatif</a:t>
            </a:r>
            <a:r>
              <a:rPr lang="en-US" sz="2800" dirty="0" smtClean="0"/>
              <a:t> with Process Costing Method”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92252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Forecasting method using Moving Average, Trend Linear, Winter, Exponential Smoothing, and Double Exponential Smoothing.</a:t>
            </a:r>
          </a:p>
          <a:p>
            <a:r>
              <a:rPr lang="en-US" sz="2800" dirty="0" smtClean="0"/>
              <a:t>Error method using Average Error, Mean Absolute Deviation, Mean Squared Error, and Mean Absolute Percentage Error.</a:t>
            </a:r>
          </a:p>
          <a:p>
            <a:r>
              <a:rPr lang="en-US" sz="2800" dirty="0" smtClean="0"/>
              <a:t>Have MPS and MRP features.</a:t>
            </a:r>
          </a:p>
          <a:p>
            <a:r>
              <a:rPr lang="en-US" sz="2800" dirty="0" smtClean="0"/>
              <a:t>Lot sizing method using Lot-for-lot, Fixed Order Quantity, Fixed Order Period, Silver Meal, Least Unit Cost, Part Period Balancing, and Wagner Within.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Output in form of information how many raw material needed in the next period.</a:t>
            </a:r>
          </a:p>
          <a:p>
            <a:r>
              <a:rPr lang="en-US" sz="2800" dirty="0" smtClean="0"/>
              <a:t>Application created using Microsoft Visual Studio </a:t>
            </a:r>
            <a:r>
              <a:rPr lang="en-US" sz="2800" dirty="0" err="1" smtClean="0"/>
              <a:t>.Net</a:t>
            </a:r>
            <a:r>
              <a:rPr lang="en-US" sz="2800" dirty="0" smtClean="0"/>
              <a:t> 2005.</a:t>
            </a:r>
          </a:p>
          <a:p>
            <a:r>
              <a:rPr lang="en-US" sz="2800" dirty="0" smtClean="0"/>
              <a:t>The database using Oracle 10g.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Data Flow Diagram (DFD)</a:t>
            </a:r>
          </a:p>
          <a:p>
            <a:r>
              <a:rPr lang="en-US" sz="2800" dirty="0" smtClean="0"/>
              <a:t>Contextual Diagram(page 25)</a:t>
            </a:r>
          </a:p>
          <a:p>
            <a:endParaRPr lang="en-US" dirty="0" smtClean="0"/>
          </a:p>
        </p:txBody>
      </p:sp>
      <p:pic>
        <p:nvPicPr>
          <p:cNvPr id="4" name="Picture 3" descr="Context Diagra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2914650"/>
            <a:ext cx="8229600" cy="3943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DFD Level 0 (page 26)</a:t>
            </a:r>
            <a:endParaRPr lang="en-US" dirty="0"/>
          </a:p>
        </p:txBody>
      </p:sp>
      <p:pic>
        <p:nvPicPr>
          <p:cNvPr id="4" name="Content Placeholder 3" descr="level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47800"/>
            <a:ext cx="8763000" cy="5410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388</TotalTime>
  <Words>748</Words>
  <Application>Microsoft Office PowerPoint</Application>
  <PresentationFormat>On-screen Show (4:3)</PresentationFormat>
  <Paragraphs>99</Paragraphs>
  <Slides>38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Flow</vt:lpstr>
      <vt:lpstr>Planning and Application Design Development for Prodution Planning and Inventory Control in Balatif Company</vt:lpstr>
      <vt:lpstr>Background</vt:lpstr>
      <vt:lpstr>Research Problem</vt:lpstr>
      <vt:lpstr>Thesis Goal</vt:lpstr>
      <vt:lpstr>Scope</vt:lpstr>
      <vt:lpstr>Scope(cont.)</vt:lpstr>
      <vt:lpstr>Scope(cont.)</vt:lpstr>
      <vt:lpstr>System Design</vt:lpstr>
      <vt:lpstr>DFD Level 0 (page 26)</vt:lpstr>
      <vt:lpstr>DFD Level 1 (page 26)</vt:lpstr>
      <vt:lpstr>DFD Level 2 (page 27)</vt:lpstr>
      <vt:lpstr>DFD Level 2.2.1 (page 28)</vt:lpstr>
      <vt:lpstr>Flowchart Forecasting</vt:lpstr>
      <vt:lpstr>Flowchart Forecasting(cont.)</vt:lpstr>
      <vt:lpstr>Flowchart Forecasting(cont.)</vt:lpstr>
      <vt:lpstr>Flowchart Forecasting(cont.)</vt:lpstr>
      <vt:lpstr>Flowchart Forecasting(cont.)</vt:lpstr>
      <vt:lpstr>Flowchart Error</vt:lpstr>
      <vt:lpstr>Flowchart Error(cont.)</vt:lpstr>
      <vt:lpstr>Flowchart Error(cont.)</vt:lpstr>
      <vt:lpstr>Flowchart Error(cont.)</vt:lpstr>
      <vt:lpstr>Flowchart Lot Sizing</vt:lpstr>
      <vt:lpstr>Flowchart Lot Sizing(cont.)</vt:lpstr>
      <vt:lpstr>Flowchart Lot Sizing(cont.)</vt:lpstr>
      <vt:lpstr>Flowchart Lot Sizing(cont.)</vt:lpstr>
      <vt:lpstr>Flowchart Lot Sizing(cont.)</vt:lpstr>
      <vt:lpstr>Flowchart Lot Sizing(cont.)</vt:lpstr>
      <vt:lpstr>Flowchart Lot Sizing(cont.)</vt:lpstr>
      <vt:lpstr>ERD Conceptual(page 41)</vt:lpstr>
      <vt:lpstr>ERD Physical(page 42)</vt:lpstr>
      <vt:lpstr>Experiment</vt:lpstr>
      <vt:lpstr>Experiment(cont.)</vt:lpstr>
      <vt:lpstr>Experiment(cont.)</vt:lpstr>
      <vt:lpstr>Conclusion </vt:lpstr>
      <vt:lpstr>Conclusion(cont.)</vt:lpstr>
      <vt:lpstr>Conclusion(cont.)</vt:lpstr>
      <vt:lpstr>Suggestion</vt:lpstr>
      <vt:lpstr>Thank You for Your Attention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Planning and Application Design Development for Prodution Planning and Inventory Control in Balatif Company</dc:title>
  <dc:creator>andy</dc:creator>
  <cp:lastModifiedBy>andy</cp:lastModifiedBy>
  <cp:revision>39</cp:revision>
  <dcterms:created xsi:type="dcterms:W3CDTF">2011-06-10T14:35:09Z</dcterms:created>
  <dcterms:modified xsi:type="dcterms:W3CDTF">2011-06-14T16:52:10Z</dcterms:modified>
</cp:coreProperties>
</file>